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6" r:id="rId4"/>
    <p:sldId id="257" r:id="rId5"/>
    <p:sldId id="262" r:id="rId6"/>
    <p:sldId id="261" r:id="rId7"/>
    <p:sldId id="263" r:id="rId8"/>
    <p:sldId id="258" r:id="rId9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4D"/>
    <a:srgbClr val="8C0F12"/>
    <a:srgbClr val="003741"/>
    <a:srgbClr val="694893"/>
    <a:srgbClr val="CE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2"/>
    <p:restoredTop sz="97094"/>
  </p:normalViewPr>
  <p:slideViewPr>
    <p:cSldViewPr>
      <p:cViewPr>
        <p:scale>
          <a:sx n="150" d="100"/>
          <a:sy n="150" d="100"/>
        </p:scale>
        <p:origin x="2712" y="18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50" d="100"/>
          <a:sy n="150" d="100"/>
        </p:scale>
        <p:origin x="380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1E6AD870-FD8B-6743-A284-C2A5BE1523C4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FF8E03EC-4073-4848-ADE4-B29A5D403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A3F16BBB-5E90-A64F-9E92-62F133A038FC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Klikken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3C40116F-6BB6-B344-A6C2-420187FA5A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04ABB-4061-0146-9687-CB3D917A7CF6}" type="slidenum">
              <a:rPr lang="nl-NL" altLang="nl-NL">
                <a:latin typeface="Univers 45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>
              <a:latin typeface="Univers 45 Ligh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99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1"/>
            <a:ext cx="9140822" cy="514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1"/>
            <a:ext cx="9140822" cy="514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230"/>
            <a:ext cx="9140820" cy="514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32"/>
            <a:ext cx="9140820" cy="51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kstvak 2"/>
          <p:cNvSpPr txBox="1">
            <a:spLocks noChangeArrowheads="1"/>
          </p:cNvSpPr>
          <p:nvPr userDrawn="1"/>
        </p:nvSpPr>
        <p:spPr bwMode="auto">
          <a:xfrm>
            <a:off x="755650" y="2787774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  <a:ea typeface="Trebuchet MS Standaard" charset="0"/>
                <a:cs typeface="Trebuchet MS Standaard" charset="0"/>
              </a:rPr>
              <a:t>Subtitel</a:t>
            </a:r>
            <a:endParaRPr lang="nl-NL" altLang="nl-NL" sz="1600" dirty="0">
              <a:solidFill>
                <a:schemeClr val="bg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755650" y="1563638"/>
            <a:ext cx="7056438" cy="1212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 smtClean="0">
                <a:solidFill>
                  <a:schemeClr val="bg1"/>
                </a:solidFill>
              </a:rPr>
              <a:t>Titel </a:t>
            </a:r>
            <a:r>
              <a:rPr lang="nl-NL" sz="4800" b="0" dirty="0" smtClean="0">
                <a:solidFill>
                  <a:schemeClr val="bg1"/>
                </a:solidFill>
              </a:rPr>
              <a:t>slide</a:t>
            </a:r>
            <a:r>
              <a:rPr lang="nl-NL" sz="4800" dirty="0" smtClean="0">
                <a:solidFill>
                  <a:schemeClr val="bg1"/>
                </a:solidFill>
              </a:rPr>
              <a:t> </a:t>
            </a:r>
            <a: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1600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48072" y="4803998"/>
            <a:ext cx="2771800" cy="27463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4803998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796856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/>
              <a:t>Titel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4" y="1574800"/>
            <a:ext cx="7796857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volest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63573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8023224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/>
              <a:t>Titel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4" y="1574800"/>
            <a:ext cx="8023225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volest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Titel |  00-00-2018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41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326832" y="4803998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48072" y="4803998"/>
            <a:ext cx="2771800" cy="27463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003741"/>
                </a:solidFill>
                <a:latin typeface="Trebuchet MS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663575" y="484188"/>
            <a:ext cx="7796856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/>
              <a:t>Titel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 userDrawn="1"/>
        </p:nvSpPr>
        <p:spPr>
          <a:xfrm>
            <a:off x="663574" y="1574800"/>
            <a:ext cx="7796857" cy="31924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557213" indent="-21431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altLang="nl-NL" sz="1600" smtClean="0">
                <a:solidFill>
                  <a:srgbClr val="694893"/>
                </a:solidFill>
                <a:latin typeface="Trebuchet MS Standaard" charset="0"/>
              </a:rPr>
              <a:t>Heading lorem Ipsum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Solorepe lam, solupit fugitemquos nobissi ut venit, cum quat ium, vellignisvenit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Cumhul quat ium, que vellignis</a:t>
            </a:r>
          </a:p>
          <a:p>
            <a:pPr marL="0" indent="0">
              <a:buFont typeface="Arial" charset="0"/>
              <a:buNone/>
            </a:pPr>
            <a:endParaRPr lang="nl-NL" altLang="nl-NL" sz="160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solidFill>
                  <a:srgbClr val="694893"/>
                </a:solidFill>
                <a:latin typeface="Trebuchet MS Standaard" charset="0"/>
              </a:rPr>
              <a:t>Heading lorem Ipsum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Da dolupta sitae. Em cum ni to omnihitam volupta. Hendamenda volest et ipsum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Ur, offictia que mo duciet faccumq uibusa esequid ma veritiis del eos et aliquo</a:t>
            </a:r>
            <a:endParaRPr lang="nl-NL" altLang="nl-NL" sz="1600" dirty="0">
              <a:latin typeface="Trebuchet MS Standaar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7" r:id="rId3"/>
    <p:sldLayoutId id="2147483699" r:id="rId4"/>
    <p:sldLayoutId id="2147483693" r:id="rId5"/>
    <p:sldLayoutId id="2147483695" r:id="rId6"/>
    <p:sldLayoutId id="2147483698" r:id="rId7"/>
  </p:sldLayoutIdLst>
  <p:hf hdr="0"/>
  <p:txStyles>
    <p:titleStyle>
      <a:lvl1pPr algn="l" defTabSz="685800" rtl="0" eaLnBrk="1" fontAlgn="base" hangingPunct="1">
        <a:spcBef>
          <a:spcPct val="0"/>
        </a:spcBef>
        <a:spcAft>
          <a:spcPct val="0"/>
        </a:spcAft>
        <a:defRPr sz="3300" b="1" i="0" kern="1200" baseline="0">
          <a:solidFill>
            <a:srgbClr val="003741"/>
          </a:solidFill>
          <a:latin typeface="Trebuchet MS" charset="0"/>
          <a:ea typeface="+mj-ea"/>
          <a:cs typeface="+mj-cs"/>
        </a:defRPr>
      </a:lvl1pPr>
      <a:lvl2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2pPr>
      <a:lvl3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3pPr>
      <a:lvl4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4pPr>
      <a:lvl5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5pPr>
      <a:lvl6pPr marL="4572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6pPr>
      <a:lvl7pPr marL="9144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7pPr>
      <a:lvl8pPr marL="13716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8pPr>
      <a:lvl9pPr marL="18288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9pPr>
    </p:titleStyle>
    <p:bodyStyle>
      <a:lvl1pPr marL="257175" indent="-257175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3741"/>
          </a:solidFill>
          <a:latin typeface="Trebuchet MS" charset="0"/>
          <a:ea typeface="+mn-ea"/>
          <a:cs typeface="+mn-cs"/>
        </a:defRPr>
      </a:lvl1pPr>
      <a:lvl2pPr marL="557213" indent="-214313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 baseline="0">
          <a:solidFill>
            <a:srgbClr val="003741"/>
          </a:solidFill>
          <a:latin typeface="Trebuchet MS" charset="0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 baseline="0">
          <a:solidFill>
            <a:srgbClr val="003741"/>
          </a:solidFill>
          <a:latin typeface="Trebuchet MS" charset="0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baseline="0">
          <a:solidFill>
            <a:srgbClr val="003741"/>
          </a:solidFill>
          <a:latin typeface="Trebuchet MS" charset="0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 baseline="0">
          <a:solidFill>
            <a:srgbClr val="003741"/>
          </a:solidFill>
          <a:latin typeface="Trebuchet MS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2"/>
          <p:cNvSpPr txBox="1">
            <a:spLocks noChangeArrowheads="1"/>
          </p:cNvSpPr>
          <p:nvPr/>
        </p:nvSpPr>
        <p:spPr bwMode="auto">
          <a:xfrm>
            <a:off x="755650" y="2757488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</a:rPr>
              <a:t>Naam  |  Datum </a:t>
            </a:r>
            <a:r>
              <a:rPr lang="nl-NL" altLang="nl-NL" sz="1600" dirty="0">
                <a:solidFill>
                  <a:schemeClr val="bg1"/>
                </a:solidFill>
                <a:latin typeface="Trebuchet MS Standaard" charset="0"/>
              </a:rPr>
              <a:t>2018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55650" y="1851670"/>
            <a:ext cx="7056438" cy="100811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>
                <a:solidFill>
                  <a:schemeClr val="bg1"/>
                </a:solidFill>
                <a:latin typeface="Trebuchet MS Standaard" charset="0"/>
              </a:rPr>
              <a:t> presentatie </a:t>
            </a:r>
            <a: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  <p:sp>
        <p:nvSpPr>
          <p:cNvPr id="5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755650" y="2757488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</a:rPr>
              <a:t>Naam  |  Datum </a:t>
            </a:r>
            <a:r>
              <a:rPr lang="nl-NL" altLang="nl-NL" sz="1600" dirty="0">
                <a:solidFill>
                  <a:schemeClr val="bg1"/>
                </a:solidFill>
                <a:latin typeface="Trebuchet MS Standaard" charset="0"/>
              </a:rPr>
              <a:t>2018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55650" y="1851670"/>
            <a:ext cx="7056438" cy="100811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>
                <a:solidFill>
                  <a:schemeClr val="bg1"/>
                </a:solidFill>
                <a:latin typeface="Trebuchet MS Standaard" charset="0"/>
              </a:rPr>
              <a:t> presentatie </a:t>
            </a:r>
            <a: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  <p:sp>
        <p:nvSpPr>
          <p:cNvPr id="5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55273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755650" y="2325440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</a:rPr>
              <a:t>Naam  |  Datum </a:t>
            </a:r>
            <a:r>
              <a:rPr lang="nl-NL" altLang="nl-NL" sz="1600" dirty="0">
                <a:solidFill>
                  <a:schemeClr val="bg1"/>
                </a:solidFill>
                <a:latin typeface="Trebuchet MS Standaard" charset="0"/>
              </a:rPr>
              <a:t>2018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55650" y="1851670"/>
            <a:ext cx="7056438" cy="100811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>
                <a:solidFill>
                  <a:schemeClr val="bg1"/>
                </a:solidFill>
                <a:latin typeface="Trebuchet MS Standaard" charset="0"/>
              </a:rPr>
              <a:t> presentatie </a:t>
            </a:r>
            <a: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  <p:sp>
        <p:nvSpPr>
          <p:cNvPr id="5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40263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940873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>
                <a:solidFill>
                  <a:srgbClr val="00884D"/>
                </a:solidFill>
              </a:rPr>
              <a:t>Titel</a:t>
            </a:r>
          </a:p>
        </p:txBody>
      </p:sp>
      <p:sp>
        <p:nvSpPr>
          <p:cNvPr id="921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7940873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volest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03998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4</a:t>
            </a:fld>
            <a:endParaRPr lang="nl-NL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solidFill>
                <a:srgbClr val="003741"/>
              </a:solidFill>
              <a:latin typeface="Univers 45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3692525" cy="3192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</a:rPr>
              <a:t>Ipsum</a:t>
            </a:r>
            <a:endParaRPr lang="nl-NL" altLang="nl-NL" sz="1600" dirty="0">
              <a:solidFill>
                <a:srgbClr val="00884D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/>
              <a:t>Solorepe</a:t>
            </a:r>
            <a:r>
              <a:rPr lang="nl-NL" altLang="nl-NL" sz="1600" dirty="0"/>
              <a:t> lam, </a:t>
            </a:r>
            <a:r>
              <a:rPr lang="nl-NL" altLang="nl-NL" sz="1600" dirty="0" err="1"/>
              <a:t>solupit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fugitemquos</a:t>
            </a:r>
            <a:r>
              <a:rPr lang="nl-NL" altLang="nl-NL" sz="1600" dirty="0"/>
              <a:t> </a:t>
            </a:r>
            <a:r>
              <a:rPr lang="nl-NL" altLang="nl-NL" sz="1600" dirty="0" err="1"/>
              <a:t>nobissi</a:t>
            </a:r>
            <a:r>
              <a:rPr lang="nl-NL" altLang="nl-NL" sz="1600" dirty="0"/>
              <a:t> ut </a:t>
            </a:r>
            <a:r>
              <a:rPr lang="nl-NL" altLang="nl-NL" sz="1600" dirty="0" err="1"/>
              <a:t>venit</a:t>
            </a:r>
            <a:r>
              <a:rPr lang="nl-NL" altLang="nl-NL" sz="1600" dirty="0"/>
              <a:t>, cum </a:t>
            </a:r>
            <a:r>
              <a:rPr lang="nl-NL" altLang="nl-NL" sz="1600" dirty="0" err="1"/>
              <a:t>quat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ium</a:t>
            </a:r>
            <a:r>
              <a:rPr lang="nl-NL" altLang="nl-NL" sz="1600" dirty="0"/>
              <a:t>, </a:t>
            </a:r>
            <a:r>
              <a:rPr lang="nl-NL" altLang="nl-NL" sz="1600" dirty="0" err="1"/>
              <a:t>vellignisvenit</a:t>
            </a:r>
            <a:endParaRPr lang="nl-NL" altLang="nl-NL" sz="1600" dirty="0"/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/>
              <a:t>Cumhul</a:t>
            </a:r>
            <a:r>
              <a:rPr lang="nl-NL" altLang="nl-NL" sz="1600" dirty="0"/>
              <a:t> </a:t>
            </a:r>
            <a:r>
              <a:rPr lang="nl-NL" altLang="nl-NL" sz="1600" dirty="0" err="1"/>
              <a:t>quat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ium</a:t>
            </a:r>
            <a:r>
              <a:rPr lang="nl-NL" altLang="nl-NL" sz="1600" dirty="0"/>
              <a:t>, que </a:t>
            </a:r>
            <a:r>
              <a:rPr lang="nl-NL" altLang="nl-NL" sz="1600" dirty="0" err="1"/>
              <a:t>vellignis</a:t>
            </a:r>
            <a:endParaRPr lang="nl-NL" altLang="nl-NL" sz="1600" dirty="0"/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/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</a:rPr>
              <a:t>Ipsum</a:t>
            </a:r>
            <a:endParaRPr lang="nl-NL" altLang="nl-NL" sz="1600" dirty="0">
              <a:solidFill>
                <a:srgbClr val="00884D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/>
              <a:t>Da </a:t>
            </a:r>
            <a:r>
              <a:rPr lang="nl-NL" altLang="nl-NL" sz="1600" dirty="0" err="1"/>
              <a:t>dolupta</a:t>
            </a:r>
            <a:r>
              <a:rPr lang="nl-NL" altLang="nl-NL" sz="1600" dirty="0"/>
              <a:t> </a:t>
            </a:r>
            <a:r>
              <a:rPr lang="nl-NL" altLang="nl-NL" sz="1600" dirty="0" err="1"/>
              <a:t>sitae</a:t>
            </a:r>
            <a:r>
              <a:rPr lang="nl-NL" altLang="nl-NL" sz="1600" dirty="0"/>
              <a:t>. Em cum ni </a:t>
            </a:r>
            <a:r>
              <a:rPr lang="nl-NL" altLang="nl-NL" sz="1600" dirty="0" err="1"/>
              <a:t>to</a:t>
            </a:r>
            <a:r>
              <a:rPr lang="nl-NL" altLang="nl-NL" sz="1600" dirty="0"/>
              <a:t> po </a:t>
            </a:r>
            <a:r>
              <a:rPr lang="nl-NL" altLang="nl-NL" sz="1600" dirty="0" err="1"/>
              <a:t>omnihitam</a:t>
            </a:r>
            <a:r>
              <a:rPr lang="nl-NL" altLang="nl-NL" sz="1600" dirty="0"/>
              <a:t> </a:t>
            </a:r>
            <a:r>
              <a:rPr lang="nl-NL" altLang="nl-NL" sz="1600" dirty="0" err="1"/>
              <a:t>volupta</a:t>
            </a:r>
            <a:r>
              <a:rPr lang="nl-NL" altLang="nl-NL" sz="1600" dirty="0"/>
              <a:t>. </a:t>
            </a:r>
            <a:r>
              <a:rPr lang="nl-NL" altLang="nl-NL" sz="1600" dirty="0" err="1"/>
              <a:t>Hendamenda</a:t>
            </a:r>
            <a:r>
              <a:rPr lang="nl-NL" altLang="nl-NL" sz="1600" dirty="0"/>
              <a:t> </a:t>
            </a:r>
            <a:r>
              <a:rPr lang="nl-NL" altLang="nl-NL" sz="1600" dirty="0" err="1"/>
              <a:t>Ur</a:t>
            </a:r>
            <a:r>
              <a:rPr lang="nl-NL" altLang="nl-NL" sz="1600" dirty="0"/>
              <a:t>, </a:t>
            </a:r>
            <a:r>
              <a:rPr lang="nl-NL" altLang="nl-NL" sz="1600" dirty="0" err="1"/>
              <a:t>offictia</a:t>
            </a:r>
            <a:r>
              <a:rPr lang="nl-NL" altLang="nl-NL" sz="1600" dirty="0"/>
              <a:t> que mo </a:t>
            </a:r>
            <a:r>
              <a:rPr lang="nl-NL" altLang="nl-NL" sz="1600" dirty="0" err="1"/>
              <a:t>duciet</a:t>
            </a:r>
            <a:r>
              <a:rPr lang="nl-NL" altLang="nl-NL" sz="1600" dirty="0"/>
              <a:t> </a:t>
            </a:r>
            <a:r>
              <a:rPr lang="nl-NL" altLang="nl-NL" sz="1600" dirty="0" err="1"/>
              <a:t>faccumq</a:t>
            </a:r>
            <a:r>
              <a:rPr lang="nl-NL" altLang="nl-NL" sz="1600" dirty="0"/>
              <a:t> </a:t>
            </a:r>
            <a:r>
              <a:rPr lang="nl-NL" altLang="nl-NL" sz="1600" dirty="0" err="1"/>
              <a:t>uibusa</a:t>
            </a:r>
            <a:r>
              <a:rPr lang="nl-NL" altLang="nl-NL" sz="1600" dirty="0"/>
              <a:t> </a:t>
            </a:r>
            <a:r>
              <a:rPr lang="nl-NL" altLang="nl-NL" sz="1600" dirty="0" err="1"/>
              <a:t>esequid</a:t>
            </a:r>
            <a:r>
              <a:rPr lang="nl-NL" altLang="nl-NL" sz="1600" dirty="0"/>
              <a:t> ma </a:t>
            </a:r>
            <a:r>
              <a:rPr lang="nl-NL" altLang="nl-NL" sz="1600" dirty="0" err="1"/>
              <a:t>veritiis</a:t>
            </a:r>
            <a:r>
              <a:rPr lang="nl-NL" altLang="nl-NL" sz="1600" dirty="0"/>
              <a:t> del </a:t>
            </a:r>
            <a:r>
              <a:rPr lang="nl-NL" altLang="nl-NL" sz="1600" dirty="0" err="1"/>
              <a:t>eos</a:t>
            </a:r>
            <a:r>
              <a:rPr lang="nl-NL" altLang="nl-NL" sz="1600" dirty="0"/>
              <a:t> et </a:t>
            </a:r>
            <a:r>
              <a:rPr lang="nl-NL" altLang="nl-NL" sz="1600" dirty="0" err="1"/>
              <a:t>aliquo</a:t>
            </a:r>
            <a:endParaRPr lang="nl-NL" altLang="nl-NL" sz="1600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706938" y="1574800"/>
            <a:ext cx="369252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 </a:t>
            </a:r>
          </a:p>
          <a:p>
            <a:pPr eaLnBrk="1" hangingPunct="1">
              <a:defRPr/>
            </a:pP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</a:p>
          <a:p>
            <a:pPr eaLnBrk="1" hangingPunct="1">
              <a:defRPr/>
            </a:pP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Ma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Em cum ni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volupt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altLang="nl-NL" sz="1600" dirty="0">
              <a:solidFill>
                <a:srgbClr val="00374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solidFill>
                  <a:srgbClr val="00884D"/>
                </a:solidFill>
              </a:rPr>
              <a:t>Titel</a:t>
            </a:r>
            <a:endParaRPr lang="nl-NL" b="1" dirty="0">
              <a:solidFill>
                <a:srgbClr val="00884D"/>
              </a:solidFill>
            </a:endParaRP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03998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</p:spTree>
    <p:extLst>
      <p:ext uri="{BB962C8B-B14F-4D97-AF65-F5344CB8AC3E}">
        <p14:creationId xmlns:p14="http://schemas.microsoft.com/office/powerpoint/2010/main" val="46510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" y="17494"/>
            <a:ext cx="9110200" cy="5126006"/>
          </a:xfrm>
          <a:prstGeom prst="rect">
            <a:avLst/>
          </a:prstGeom>
        </p:spPr>
      </p:pic>
      <p:sp>
        <p:nvSpPr>
          <p:cNvPr id="11268" name="Tekstvak 2"/>
          <p:cNvSpPr txBox="1">
            <a:spLocks noChangeArrowheads="1"/>
          </p:cNvSpPr>
          <p:nvPr/>
        </p:nvSpPr>
        <p:spPr bwMode="auto">
          <a:xfrm>
            <a:off x="755650" y="2787774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  <a:ea typeface="Trebuchet MS Standaard" charset="0"/>
                <a:cs typeface="Trebuchet MS Standaard" charset="0"/>
              </a:rPr>
              <a:t>Subtitel</a:t>
            </a:r>
            <a:endParaRPr lang="nl-NL" altLang="nl-NL" sz="1600" dirty="0">
              <a:solidFill>
                <a:schemeClr val="bg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55650" y="1563638"/>
            <a:ext cx="7056438" cy="1212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 smtClean="0">
                <a:solidFill>
                  <a:schemeClr val="bg1"/>
                </a:solidFill>
              </a:rPr>
              <a:t>Titel </a:t>
            </a:r>
            <a:r>
              <a:rPr lang="nl-NL" sz="4800" b="0" dirty="0" smtClean="0">
                <a:solidFill>
                  <a:schemeClr val="bg1"/>
                </a:solidFill>
              </a:rPr>
              <a:t>slide</a:t>
            </a:r>
            <a:r>
              <a:rPr lang="nl-NL" sz="4800" dirty="0" smtClean="0">
                <a:solidFill>
                  <a:schemeClr val="bg1"/>
                </a:solidFill>
              </a:rPr>
              <a:t> </a:t>
            </a:r>
            <a: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  <a:t/>
            </a:r>
            <a:br>
              <a:rPr lang="nl-NL" altLang="nl-NL" dirty="0" smtClean="0">
                <a:solidFill>
                  <a:schemeClr val="bg1"/>
                </a:solidFill>
                <a:ea typeface="Univers 45 Light" charset="0"/>
                <a:cs typeface="Univers 45 Light" charset="0"/>
              </a:rPr>
            </a:br>
            <a:endParaRPr lang="nl-NL" altLang="nl-NL" sz="1600" dirty="0">
              <a:solidFill>
                <a:schemeClr val="bg1"/>
              </a:solidFill>
              <a:ea typeface="Univers 45 Light" charset="0"/>
              <a:cs typeface="Univers 45 Light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3476625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, que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" charset="0"/>
              </a:rPr>
              <a:t>vellignis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" charset="0"/>
              </a:rPr>
              <a:t>.</a:t>
            </a:r>
            <a:endParaRPr lang="nl-NL" altLang="nl-NL" sz="1600" dirty="0">
              <a:solidFill>
                <a:srgbClr val="003741"/>
              </a:solidFill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po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" charset="0"/>
              </a:rPr>
              <a:t>.</a:t>
            </a:r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388" y="1656898"/>
            <a:ext cx="4289425" cy="28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>
                <a:solidFill>
                  <a:srgbClr val="00884D"/>
                </a:solidFill>
              </a:rPr>
              <a:t>Titel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17393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</p:spTree>
    <p:extLst>
      <p:ext uri="{BB962C8B-B14F-4D97-AF65-F5344CB8AC3E}">
        <p14:creationId xmlns:p14="http://schemas.microsoft.com/office/powerpoint/2010/main" val="51302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03998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234699" y="1574800"/>
            <a:ext cx="4320479" cy="31924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" charset="0"/>
              </a:rPr>
              <a:t>Lorem</a:t>
            </a:r>
            <a:r>
              <a:rPr lang="nl-NL" sz="1600" dirty="0" smtClean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ipsum</a:t>
            </a:r>
            <a:r>
              <a:rPr lang="nl-NL" sz="1600" dirty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dolor</a:t>
            </a:r>
            <a:r>
              <a:rPr lang="nl-NL" sz="1600" dirty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sit</a:t>
            </a:r>
            <a:r>
              <a:rPr lang="nl-NL" sz="1600" dirty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amet</a:t>
            </a:r>
            <a:r>
              <a:rPr lang="nl-NL" sz="1600" dirty="0">
                <a:latin typeface="Trebuchet MS" charset="0"/>
              </a:rPr>
              <a:t>, </a:t>
            </a:r>
            <a:r>
              <a:rPr lang="nl-NL" sz="1600" dirty="0" err="1">
                <a:latin typeface="Trebuchet MS" charset="0"/>
              </a:rPr>
              <a:t>consectetur</a:t>
            </a:r>
            <a:r>
              <a:rPr lang="nl-NL" sz="1600" dirty="0">
                <a:latin typeface="Trebuchet MS" charset="0"/>
              </a:rPr>
              <a:t> </a:t>
            </a:r>
            <a:endParaRPr lang="nl-NL" sz="1600" dirty="0" smtClean="0">
              <a:latin typeface="Trebuchet MS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" charset="0"/>
              </a:rPr>
              <a:t>adipiscing</a:t>
            </a:r>
            <a:r>
              <a:rPr lang="nl-NL" sz="1600" dirty="0" smtClean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elit</a:t>
            </a:r>
            <a:r>
              <a:rPr lang="nl-NL" sz="1600" dirty="0">
                <a:latin typeface="Trebuchet MS" charset="0"/>
              </a:rPr>
              <a:t>, </a:t>
            </a:r>
            <a:r>
              <a:rPr lang="nl-NL" sz="1600" dirty="0" err="1">
                <a:latin typeface="Trebuchet MS" charset="0"/>
              </a:rPr>
              <a:t>sed</a:t>
            </a:r>
            <a:r>
              <a:rPr lang="nl-NL" sz="1600" dirty="0">
                <a:latin typeface="Trebuchet MS" charset="0"/>
              </a:rPr>
              <a:t> do </a:t>
            </a:r>
            <a:r>
              <a:rPr lang="nl-NL" sz="1600" dirty="0" err="1">
                <a:latin typeface="Trebuchet MS" charset="0"/>
              </a:rPr>
              <a:t>eiusmod</a:t>
            </a:r>
            <a:r>
              <a:rPr lang="nl-NL" sz="1600" dirty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tempor</a:t>
            </a:r>
            <a:r>
              <a:rPr lang="nl-NL" sz="1600" dirty="0">
                <a:latin typeface="Trebuchet MS" charset="0"/>
              </a:rPr>
              <a:t> </a:t>
            </a:r>
            <a:endParaRPr lang="nl-NL" sz="1600" dirty="0" smtClean="0">
              <a:latin typeface="Trebuchet MS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" charset="0"/>
              </a:rPr>
              <a:t>incididunt</a:t>
            </a:r>
            <a:r>
              <a:rPr lang="nl-NL" sz="1600" dirty="0" smtClean="0">
                <a:latin typeface="Trebuchet MS" charset="0"/>
              </a:rPr>
              <a:t> </a:t>
            </a:r>
            <a:r>
              <a:rPr lang="nl-NL" sz="1600" dirty="0">
                <a:latin typeface="Trebuchet MS" charset="0"/>
              </a:rPr>
              <a:t>ut </a:t>
            </a:r>
            <a:r>
              <a:rPr lang="nl-NL" sz="1600" dirty="0" err="1">
                <a:latin typeface="Trebuchet MS" charset="0"/>
              </a:rPr>
              <a:t>labore</a:t>
            </a:r>
            <a:r>
              <a:rPr lang="nl-NL" sz="1600" dirty="0">
                <a:latin typeface="Trebuchet MS" charset="0"/>
              </a:rPr>
              <a:t> et </a:t>
            </a:r>
            <a:r>
              <a:rPr lang="nl-NL" sz="1600" dirty="0" err="1">
                <a:latin typeface="Trebuchet MS" charset="0"/>
              </a:rPr>
              <a:t>dolore</a:t>
            </a:r>
            <a:r>
              <a:rPr lang="nl-NL" sz="1600" dirty="0">
                <a:latin typeface="Trebuchet MS" charset="0"/>
              </a:rPr>
              <a:t> magna </a:t>
            </a:r>
            <a:r>
              <a:rPr lang="nl-NL" sz="1600" dirty="0" err="1">
                <a:latin typeface="Trebuchet MS" charset="0"/>
              </a:rPr>
              <a:t>aliqua</a:t>
            </a:r>
            <a:r>
              <a:rPr lang="nl-NL" sz="1600" dirty="0">
                <a:latin typeface="Trebuchet MS" charset="0"/>
              </a:rPr>
              <a:t>. </a:t>
            </a:r>
            <a:endParaRPr lang="nl-NL" sz="1600" dirty="0" smtClean="0">
              <a:latin typeface="Trebuchet MS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smtClean="0">
                <a:latin typeface="Trebuchet MS" charset="0"/>
              </a:rPr>
              <a:t>Ut </a:t>
            </a:r>
            <a:r>
              <a:rPr lang="nl-NL" sz="1600" dirty="0" err="1">
                <a:latin typeface="Trebuchet MS" charset="0"/>
              </a:rPr>
              <a:t>enim</a:t>
            </a:r>
            <a:r>
              <a:rPr lang="nl-NL" sz="1600" dirty="0">
                <a:latin typeface="Trebuchet MS" charset="0"/>
              </a:rPr>
              <a:t> ad </a:t>
            </a:r>
            <a:r>
              <a:rPr lang="nl-NL" sz="1600" dirty="0" err="1">
                <a:latin typeface="Trebuchet MS" charset="0"/>
              </a:rPr>
              <a:t>minim</a:t>
            </a:r>
            <a:r>
              <a:rPr lang="nl-NL" sz="1600" dirty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veniam</a:t>
            </a:r>
            <a:r>
              <a:rPr lang="nl-NL" sz="1600" dirty="0">
                <a:latin typeface="Trebuchet MS" charset="0"/>
              </a:rPr>
              <a:t>, </a:t>
            </a:r>
            <a:r>
              <a:rPr lang="nl-NL" sz="1600" dirty="0" err="1">
                <a:latin typeface="Trebuchet MS" charset="0"/>
              </a:rPr>
              <a:t>quis</a:t>
            </a:r>
            <a:r>
              <a:rPr lang="nl-NL" sz="1600" dirty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nostrud</a:t>
            </a:r>
            <a:r>
              <a:rPr lang="nl-NL" sz="1600" dirty="0">
                <a:latin typeface="Trebuchet MS" charset="0"/>
              </a:rPr>
              <a:t> </a:t>
            </a:r>
            <a:endParaRPr lang="nl-NL" sz="1600" dirty="0" smtClean="0">
              <a:latin typeface="Trebuchet MS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" charset="0"/>
              </a:rPr>
              <a:t>exercitation</a:t>
            </a:r>
            <a:r>
              <a:rPr lang="nl-NL" sz="1600" dirty="0" smtClean="0">
                <a:latin typeface="Trebuchet MS" charset="0"/>
              </a:rPr>
              <a:t> </a:t>
            </a:r>
            <a:r>
              <a:rPr lang="nl-NL" sz="1600" dirty="0" err="1">
                <a:latin typeface="Trebuchet MS" charset="0"/>
              </a:rPr>
              <a:t>ullamco</a:t>
            </a:r>
            <a:r>
              <a:rPr lang="nl-NL" sz="1600" dirty="0" smtClean="0">
                <a:latin typeface="Trebuchet MS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600" dirty="0">
              <a:latin typeface="Trebuchet MS" charset="0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nl-NL" sz="1400" i="1" dirty="0" smtClean="0">
                <a:latin typeface="Trebuchet MS" charset="0"/>
              </a:rPr>
              <a:t>Ut </a:t>
            </a:r>
            <a:r>
              <a:rPr lang="nl-NL" sz="1400" i="1" dirty="0" err="1">
                <a:latin typeface="Trebuchet MS" charset="0"/>
              </a:rPr>
              <a:t>enim</a:t>
            </a:r>
            <a:r>
              <a:rPr lang="nl-NL" sz="1400" i="1" dirty="0">
                <a:latin typeface="Trebuchet MS" charset="0"/>
              </a:rPr>
              <a:t> ad </a:t>
            </a:r>
            <a:r>
              <a:rPr lang="nl-NL" sz="1400" i="1" dirty="0" err="1">
                <a:latin typeface="Trebuchet MS" charset="0"/>
              </a:rPr>
              <a:t>minim</a:t>
            </a:r>
            <a:r>
              <a:rPr lang="nl-NL" sz="1400" i="1" dirty="0">
                <a:latin typeface="Trebuchet MS" charset="0"/>
              </a:rPr>
              <a:t> </a:t>
            </a:r>
            <a:r>
              <a:rPr lang="nl-NL" sz="1400" i="1" dirty="0" err="1">
                <a:latin typeface="Trebuchet MS" charset="0"/>
              </a:rPr>
              <a:t>veniam</a:t>
            </a:r>
            <a:r>
              <a:rPr lang="nl-NL" sz="1400" i="1" dirty="0">
                <a:latin typeface="Trebuchet MS" charset="0"/>
              </a:rPr>
              <a:t>, </a:t>
            </a:r>
            <a:r>
              <a:rPr lang="nl-NL" sz="1400" i="1" dirty="0" err="1">
                <a:latin typeface="Trebuchet MS" charset="0"/>
              </a:rPr>
              <a:t>quis</a:t>
            </a:r>
            <a:r>
              <a:rPr lang="nl-NL" sz="1400" i="1" dirty="0">
                <a:latin typeface="Trebuchet MS" charset="0"/>
              </a:rPr>
              <a:t> </a:t>
            </a:r>
            <a:r>
              <a:rPr lang="nl-NL" sz="1400" i="1" dirty="0" err="1">
                <a:latin typeface="Trebuchet MS" charset="0"/>
              </a:rPr>
              <a:t>nostrud</a:t>
            </a:r>
            <a:r>
              <a:rPr lang="nl-NL" sz="1400" i="1" dirty="0">
                <a:latin typeface="Trebuchet MS" charset="0"/>
              </a:rPr>
              <a:t> </a:t>
            </a:r>
            <a:r>
              <a:rPr lang="nl-NL" sz="1400" i="1" dirty="0" err="1">
                <a:latin typeface="Trebuchet MS" charset="0"/>
              </a:rPr>
              <a:t>exercitation</a:t>
            </a:r>
            <a:endParaRPr lang="nl-NL" sz="1400" dirty="0">
              <a:latin typeface="Trebuchet MS" charset="0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nl-NL" altLang="nl-NL" sz="1600" dirty="0">
              <a:solidFill>
                <a:srgbClr val="003741"/>
              </a:solidFill>
              <a:ea typeface="Trebuchet MS Standaard" charset="0"/>
              <a:cs typeface="Trebuchet MS Standaard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9" y="1691050"/>
            <a:ext cx="3383265" cy="2824916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>
                <a:solidFill>
                  <a:srgbClr val="00884D"/>
                </a:solidFill>
              </a:rPr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 UMC 16-9" id="{E357FDA3-7201-7F48-BA70-F5FA5A1DEB32}" vid="{0674116D-05A0-6648-A9FE-A6EBD79241F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UMC 16-9</Template>
  <TotalTime>117</TotalTime>
  <Words>317</Words>
  <Application>Microsoft Macintosh PowerPoint</Application>
  <PresentationFormat>Diavoorstelling (16:9)</PresentationFormat>
  <Paragraphs>58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Calibri</vt:lpstr>
      <vt:lpstr>Trebuchet MS</vt:lpstr>
      <vt:lpstr>Trebuchet MS Standaard</vt:lpstr>
      <vt:lpstr>Univers 45 Light</vt:lpstr>
      <vt:lpstr>Arial</vt:lpstr>
      <vt:lpstr>Kantoorthema</vt:lpstr>
      <vt:lpstr>PowerPoint-presentatie</vt:lpstr>
      <vt:lpstr>PowerPoint-presentatie</vt:lpstr>
      <vt:lpstr>PowerPoint-presentatie</vt:lpstr>
      <vt:lpstr>Titel</vt:lpstr>
      <vt:lpstr>Titel</vt:lpstr>
      <vt:lpstr>PowerPoint-presentatie</vt:lpstr>
      <vt:lpstr>Titel</vt:lpstr>
      <vt:lpstr>Titel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 </dc:title>
  <dc:creator>Gerda Lieftink</dc:creator>
  <cp:lastModifiedBy>Gerda Lieftink</cp:lastModifiedBy>
  <cp:revision>32</cp:revision>
  <dcterms:created xsi:type="dcterms:W3CDTF">2018-06-14T07:49:18Z</dcterms:created>
  <dcterms:modified xsi:type="dcterms:W3CDTF">2019-03-28T12:26:29Z</dcterms:modified>
</cp:coreProperties>
</file>