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0" r:id="rId3"/>
    <p:sldId id="259" r:id="rId4"/>
    <p:sldId id="265" r:id="rId5"/>
    <p:sldId id="261" r:id="rId6"/>
    <p:sldId id="263" r:id="rId7"/>
    <p:sldId id="262" r:id="rId8"/>
    <p:sldId id="258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/>
    <p:restoredTop sz="96327"/>
  </p:normalViewPr>
  <p:slideViewPr>
    <p:cSldViewPr snapToGrid="0" snapToObjects="1">
      <p:cViewPr varScale="1">
        <p:scale>
          <a:sx n="136" d="100"/>
          <a:sy n="136" d="100"/>
        </p:scale>
        <p:origin x="248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8" name="Picture 7" descr="bre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623"/>
            <a:ext cx="12192000" cy="345389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296833" y="0"/>
            <a:ext cx="3571277" cy="987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msterdamNeuroscience-logo-RGB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9"/>
          <a:stretch/>
        </p:blipFill>
        <p:spPr>
          <a:xfrm>
            <a:off x="5532131" y="202894"/>
            <a:ext cx="2234578" cy="698856"/>
          </a:xfrm>
          <a:prstGeom prst="rect">
            <a:avLst/>
          </a:prstGeom>
        </p:spPr>
      </p:pic>
      <p:pic>
        <p:nvPicPr>
          <p:cNvPr id="15" name="Picture 14" descr="streepjescode-voe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1" y="-1"/>
            <a:ext cx="1262135" cy="9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C957E1BD-E62B-4953-8F67-8DDA9FDFEED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327991"/>
            <a:ext cx="10766044" cy="125571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4022" y="1724915"/>
            <a:ext cx="10744200" cy="4858327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>
                <a:solidFill>
                  <a:schemeClr val="bg1"/>
                </a:solidFill>
              </a:defRPr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275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alle 9 programm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Picture 8" descr="hersene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99" y="76633"/>
            <a:ext cx="8055983" cy="665032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Picture 9" descr="koppen-rij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0" y="3005725"/>
            <a:ext cx="11099520" cy="934456"/>
          </a:xfrm>
          <a:prstGeom prst="rect">
            <a:avLst/>
          </a:prstGeom>
        </p:spPr>
      </p:pic>
      <p:pic>
        <p:nvPicPr>
          <p:cNvPr id="17" name="Picture 16" descr="streepjescode-voe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66" y="6265855"/>
            <a:ext cx="893668" cy="5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364597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7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1848678"/>
            <a:ext cx="5346700" cy="4328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1848678"/>
            <a:ext cx="5148072" cy="432828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C15575DC-ED15-4E38-886A-4F789D670BF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00EC71FA-2A02-4E65-A575-D57A887D6E21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3737BA2-AE8A-4D39-A6BC-7221A8AF1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735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364734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7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1858617"/>
            <a:ext cx="10744200" cy="4318346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9F21871-2C4B-4827-8E5F-394F2CCD6C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9DDBCBC5-C9FB-4C61-BBB6-8DFB13B2936C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4EB25723-929A-43E6-A3F1-572907CB7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0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56590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7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AED1A0A-07D8-495E-9522-D425C468F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BA0A9952-4EF5-4FC4-9788-63D6502D62AF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56A2208F-1FFB-46CF-9EB8-972D0B70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18E1ED1-2108-411F-BF16-A88D5A94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D4A30353-DE37-4053-AFEF-C776F202B49A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EA41A9D-9A00-4D44-88B2-25F4EDAF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53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and kleurvlak - 9 programma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270000"/>
            <a:ext cx="12192000" cy="4993372"/>
          </a:xfrm>
          <a:prstGeom prst="rect">
            <a:avLst/>
          </a:prstGeom>
          <a:solidFill>
            <a:srgbClr val="00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1087755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10851774" cy="656590"/>
          </a:xfrm>
        </p:spPr>
        <p:txBody>
          <a:bodyPr wrap="square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D18E1ED1-2108-411F-BF16-A88D5A948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D4A30353-DE37-4053-AFEF-C776F202B49A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EA41A9D-9A00-4D44-88B2-25F4EDAF7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Picture 12" descr="koppen-rij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0" y="783227"/>
            <a:ext cx="11099520" cy="93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12" name="Tijdelijke aanduiding voor datum 3">
            <a:extLst>
              <a:ext uri="{FF2B5EF4-FFF2-40B4-BE49-F238E27FC236}">
                <a16:creationId xmlns:a16="http://schemas.microsoft.com/office/drawing/2014/main" id="{45585E59-0536-4D3D-8ABA-58E7883D7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FBEC2250-805F-464B-BC33-012E652E2025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F3EF1A51-7958-445C-A860-89F2A08F0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5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441BE28-42BA-B94B-9973-486AAFC6B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97" y="0"/>
            <a:ext cx="12281097" cy="62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4596"/>
            <a:ext cx="1084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9750"/>
                </a:solidFill>
              </a:defRPr>
            </a:lvl1pPr>
          </a:lstStyle>
          <a:p>
            <a:r>
              <a:rPr lang="nl-NL" dirty="0"/>
              <a:t>Voorbeeld voettekst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66DB8E96-56C8-4A73-8A62-3F54C82A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8356" y="6381747"/>
            <a:ext cx="2320544" cy="365125"/>
          </a:xfrm>
          <a:prstGeom prst="rect">
            <a:avLst/>
          </a:prstGeom>
        </p:spPr>
        <p:txBody>
          <a:bodyPr/>
          <a:lstStyle>
            <a:lvl1pPr algn="r">
              <a:lnSpc>
                <a:spcPct val="150000"/>
              </a:lnSpc>
              <a:defRPr sz="1250"/>
            </a:lvl1pPr>
          </a:lstStyle>
          <a:p>
            <a:fld id="{6C2CCAB5-5085-45A0-9A3F-87592D620DA4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E1F003-D253-40BD-8FF4-BF1C9778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381748"/>
            <a:ext cx="557784" cy="36512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defRPr sz="1250"/>
            </a:lvl1pPr>
          </a:lstStyle>
          <a:p>
            <a:fld id="{55A188FA-AAFE-4713-8BE1-64CAD04AEEC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4" name="Picture 3" descr="streepjescode-voet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66" y="6265855"/>
            <a:ext cx="893668" cy="5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97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8E5D9-3DEC-4A47-8D2C-626A8725F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1E708A-8435-0C40-AFF2-FF82A6C9C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C2812-576D-BF47-8DF3-0866DE39E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39E15-76F5-A547-8A4F-E24E740865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402085-139A-EF45-9D1E-73A2E6CD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6ADB65-6EC4-0F45-973B-D33812101B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DDBCBC5-C9FB-4C61-BBB6-8DFB13B2936C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8E6269-1C38-B742-829B-80116DCE3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6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DB35-EDC0-544B-941A-B752427E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516B2-220B-6741-83D2-C755A2B573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D392E6-2D8C-F540-BE14-04B3C92B9A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EB35E8-77A6-E34C-905E-659CDCE0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93439C98-D7E9-7C47-9842-74C97BA0AC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EC71FA-2A02-4E65-A575-D57A887D6E21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D2816-0CAE-B246-9BAC-E2ABCEAE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41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057EF-1E16-AE40-BB4E-028B8712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04821-6C99-834F-BFDE-A140E16B88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664EC1-A3BE-944C-87AA-12DAF3A4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E88C963-4994-964D-B8A7-E57E6D59C1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8FC9F65-ECAD-144B-87CF-2308FB5970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0A9952-4EF5-4FC4-9788-63D6502D62AF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E01E07-2FEF-1849-AB27-99F4556E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4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24B6849-EA7D-8C49-98EA-CEC5225976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0C68C9F-ECAD-E444-9D75-1BE0C177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89AADD0-FB0A-5D4C-8F47-B90F9B7B0D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7BE9E47-93BF-5748-867C-44F974720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9BD5B7C-5189-BD43-850F-F2C4624407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A30353-DE37-4053-AFEF-C776F202B49A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592414-5A12-3145-A223-6B65DF764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6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1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C92827-5533-8748-95FB-1CEE72BB7F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BA308B-65A9-084E-B8EB-C3670E22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Voorbeeld voettekst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F4FF9A7-9266-0543-BBE7-B761082719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5FEE20-2191-A94C-9AF4-ABB624E7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20EE54B-FF95-3944-BE1B-E643D0E68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15A2B48-CE13-A34F-B24E-755E9A02602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D8B7B4B3-7BE7-FD42-A4AA-DCED11D77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EC2250-805F-464B-BC33-012E652E2025}" type="datetime1">
              <a:rPr lang="nl-NL" smtClean="0"/>
              <a:t>14-09-2020</a:t>
            </a:fld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93CFE82-ECDC-634C-B00F-9FE8F045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A188FA-AAFE-4713-8BE1-64CAD04AEEC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7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5F5E5-D2BA-6D4E-A938-14BC0AA01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6B07DA-9A69-8E48-BA7E-6097ACE2DE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11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2B389E9-65C7-D446-A8EE-0E46BC8071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0488DA-EE4A-E14C-9F30-B0CADDEBE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7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_Research_16_9_NL_v181106.potx" id="{F046F2C0-418D-4F76-924B-C7C9A27FA030}" vid="{33DEFABB-8F92-40DE-9321-478EEB8AFF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20</Words>
  <Application>Microsoft Macintosh PowerPoint</Application>
  <PresentationFormat>Breedbeeld</PresentationFormat>
  <Paragraphs>15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Vorstermans, N.E.E. (Naomi)</dc:creator>
  <cp:lastModifiedBy>Vorstermans, N.E.E. (Naomi)</cp:lastModifiedBy>
  <cp:revision>3</cp:revision>
  <dcterms:created xsi:type="dcterms:W3CDTF">2020-09-14T09:28:41Z</dcterms:created>
  <dcterms:modified xsi:type="dcterms:W3CDTF">2020-09-14T10:24:36Z</dcterms:modified>
</cp:coreProperties>
</file>