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B650"/>
    <a:srgbClr val="003741"/>
    <a:srgbClr val="009CB4"/>
    <a:srgbClr val="F07814"/>
    <a:srgbClr val="E89E00"/>
    <a:srgbClr val="CED9E5"/>
    <a:srgbClr val="00373E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7001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12-12-2018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33C430D-E413-4705-BF87-59067A65F4AD}"/>
              </a:ext>
            </a:extLst>
          </p:cNvPr>
          <p:cNvSpPr/>
          <p:nvPr userDrawn="1"/>
        </p:nvSpPr>
        <p:spPr>
          <a:xfrm>
            <a:off x="0" y="603738"/>
            <a:ext cx="12192000" cy="282526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1D3611-1177-48EA-A067-CEF0CDB424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3143" y="1287417"/>
            <a:ext cx="10776857" cy="1152751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C4A8E8-3E90-4C49-8DE9-AAB8EE4590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4915" y="2570798"/>
            <a:ext cx="10776857" cy="6531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800" b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Hier de subtitel</a:t>
            </a:r>
          </a:p>
        </p:txBody>
      </p:sp>
      <p:sp>
        <p:nvSpPr>
          <p:cNvPr id="15" name="Tijdelijke aanduiding voor afbeelding 14">
            <a:extLst>
              <a:ext uri="{FF2B5EF4-FFF2-40B4-BE49-F238E27FC236}">
                <a16:creationId xmlns:a16="http://schemas.microsoft.com/office/drawing/2014/main" id="{2DCE008E-4AC9-41CA-AD71-DCFAAF3FCE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12192000" cy="3429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6F87419-6B2E-493E-83EE-508CDE02635D}"/>
              </a:ext>
            </a:extLst>
          </p:cNvPr>
          <p:cNvSpPr txBox="1"/>
          <p:nvPr userDrawn="1"/>
        </p:nvSpPr>
        <p:spPr>
          <a:xfrm>
            <a:off x="4312761" y="1098724"/>
            <a:ext cx="35635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0" i="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bg1"/>
              </a:solidFill>
            </a:endParaRP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E896DCE-6314-4456-ADEB-F5C25B82E6A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592" y="39026"/>
            <a:ext cx="3534829" cy="93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30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100092"/>
            <a:ext cx="10766044" cy="1325563"/>
          </a:xfrm>
        </p:spPr>
        <p:txBody>
          <a:bodyPr>
            <a:noAutofit/>
          </a:bodyPr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4944" y="2425655"/>
            <a:ext cx="10744200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 | juli 2018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FBE8143-01F9-4BDF-AAE0-6CCFDD5CC0A4}"/>
              </a:ext>
            </a:extLst>
          </p:cNvPr>
          <p:cNvSpPr txBox="1"/>
          <p:nvPr userDrawn="1"/>
        </p:nvSpPr>
        <p:spPr>
          <a:xfrm>
            <a:off x="6949440" y="378178"/>
            <a:ext cx="4569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60E589B6-8899-4873-BAAC-D30FD7AE0269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A69C5BC0-9D1A-4E6E-BECA-4BD2BFF72B6C}" type="datetime1">
              <a:rPr lang="nl-NL" smtClean="0"/>
              <a:t>12-12-2018</a:t>
            </a:fld>
            <a:endParaRPr lang="nl-NL" dirty="0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24EDAE6E-2DA6-4C7D-925E-242B60D01B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274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100092"/>
            <a:ext cx="10766044" cy="1325563"/>
          </a:xfrm>
        </p:spPr>
        <p:txBody>
          <a:bodyPr>
            <a:noAutofit/>
          </a:bodyPr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0" y="2425655"/>
            <a:ext cx="5346700" cy="375130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tekst.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1072" y="2425655"/>
            <a:ext cx="5148072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 | juli 2018</a:t>
            </a:r>
          </a:p>
        </p:txBody>
      </p:sp>
      <p:sp>
        <p:nvSpPr>
          <p:cNvPr id="8" name="Tijdelijke aanduiding voor datum 3">
            <a:extLst>
              <a:ext uri="{FF2B5EF4-FFF2-40B4-BE49-F238E27FC236}">
                <a16:creationId xmlns:a16="http://schemas.microsoft.com/office/drawing/2014/main" id="{64D1313E-70B8-4842-BE72-89F6C70043A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60FE0F2B-F0C9-47F5-9018-ED458D9BD990}" type="datetime1">
              <a:rPr lang="nl-NL" smtClean="0"/>
              <a:t>12-12-2018</a:t>
            </a:fld>
            <a:endParaRPr lang="nl-NL" dirty="0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1D2DC45A-D018-4C90-8506-D69268D73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81675773-63C5-476E-AFA9-B6D5312C764F}"/>
              </a:ext>
            </a:extLst>
          </p:cNvPr>
          <p:cNvSpPr txBox="1"/>
          <p:nvPr userDrawn="1"/>
        </p:nvSpPr>
        <p:spPr>
          <a:xfrm>
            <a:off x="6949440" y="378178"/>
            <a:ext cx="4569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439708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0" y="2350009"/>
            <a:ext cx="5346700" cy="35591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 | juli 2018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61113" y="1543665"/>
            <a:ext cx="5054600" cy="436552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8" name="Tijdelijke aanduiding voor datum 3">
            <a:extLst>
              <a:ext uri="{FF2B5EF4-FFF2-40B4-BE49-F238E27FC236}">
                <a16:creationId xmlns:a16="http://schemas.microsoft.com/office/drawing/2014/main" id="{9F862E52-EF6F-40B8-9A35-DBF8AE103029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FD8A54BC-DE3C-44C6-AC2A-EF76CAA85B5F}" type="datetime1">
              <a:rPr lang="nl-NL" smtClean="0"/>
              <a:t>12-12-2018</a:t>
            </a:fld>
            <a:endParaRPr lang="nl-NL" dirty="0"/>
          </a:p>
        </p:txBody>
      </p:sp>
      <p:sp>
        <p:nvSpPr>
          <p:cNvPr id="10" name="Tijdelijke aanduiding voor dianummer 5">
            <a:extLst>
              <a:ext uri="{FF2B5EF4-FFF2-40B4-BE49-F238E27FC236}">
                <a16:creationId xmlns:a16="http://schemas.microsoft.com/office/drawing/2014/main" id="{A50592CD-3A83-4768-AC60-C9D029DCC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BF8FF4B-94FD-4896-8503-47DCF9703569}"/>
              </a:ext>
            </a:extLst>
          </p:cNvPr>
          <p:cNvSpPr txBox="1"/>
          <p:nvPr userDrawn="1"/>
        </p:nvSpPr>
        <p:spPr>
          <a:xfrm>
            <a:off x="6949440" y="378178"/>
            <a:ext cx="4569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13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9E529B3-AB90-4577-AB7E-9471B1A4493D}"/>
              </a:ext>
            </a:extLst>
          </p:cNvPr>
          <p:cNvSpPr/>
          <p:nvPr userDrawn="1"/>
        </p:nvSpPr>
        <p:spPr>
          <a:xfrm>
            <a:off x="0" y="6263370"/>
            <a:ext cx="12192000" cy="594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1540932"/>
            <a:ext cx="6096000" cy="472243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7700" y="2705101"/>
            <a:ext cx="5359400" cy="32040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 | juli 2018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540933"/>
            <a:ext cx="6096000" cy="472244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08D21C45-2FE6-4BB9-8D25-8C1EAFF6989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38F86282-0991-4903-8A92-D61B54AB67D3}" type="datetime1">
              <a:rPr lang="nl-NL" smtClean="0"/>
              <a:t>12-12-2018</a:t>
            </a:fld>
            <a:endParaRPr lang="nl-NL" dirty="0"/>
          </a:p>
        </p:txBody>
      </p:sp>
      <p:sp>
        <p:nvSpPr>
          <p:cNvPr id="12" name="Tijdelijke aanduiding voor dianummer 5">
            <a:extLst>
              <a:ext uri="{FF2B5EF4-FFF2-40B4-BE49-F238E27FC236}">
                <a16:creationId xmlns:a16="http://schemas.microsoft.com/office/drawing/2014/main" id="{54FFC249-9D99-402B-A41C-225FB8386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FE94983-35AD-4869-A163-21E1260A42A1}"/>
              </a:ext>
            </a:extLst>
          </p:cNvPr>
          <p:cNvSpPr txBox="1"/>
          <p:nvPr userDrawn="1"/>
        </p:nvSpPr>
        <p:spPr>
          <a:xfrm>
            <a:off x="6949440" y="378178"/>
            <a:ext cx="4569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54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4360985"/>
            <a:ext cx="12192000" cy="190098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59E529B3-AB90-4577-AB7E-9471B1A4493D}"/>
              </a:ext>
            </a:extLst>
          </p:cNvPr>
          <p:cNvSpPr/>
          <p:nvPr userDrawn="1"/>
        </p:nvSpPr>
        <p:spPr>
          <a:xfrm>
            <a:off x="0" y="6263370"/>
            <a:ext cx="12192000" cy="594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57224" y="4591050"/>
            <a:ext cx="5438775" cy="1428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 | juli 2018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543050"/>
            <a:ext cx="6096000" cy="281653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43050"/>
            <a:ext cx="6096000" cy="28165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296024" y="4600575"/>
            <a:ext cx="5438775" cy="142875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13" name="Tijdelijke aanduiding voor datum 3">
            <a:extLst>
              <a:ext uri="{FF2B5EF4-FFF2-40B4-BE49-F238E27FC236}">
                <a16:creationId xmlns:a16="http://schemas.microsoft.com/office/drawing/2014/main" id="{6F281BB8-7188-4848-819B-09B98459F2E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7C96DC4B-0F9A-4598-9368-4FAF212DC08A}" type="datetime1">
              <a:rPr lang="nl-NL" smtClean="0"/>
              <a:t>12-12-2018</a:t>
            </a:fld>
            <a:endParaRPr lang="nl-NL" dirty="0"/>
          </a:p>
        </p:txBody>
      </p:sp>
      <p:sp>
        <p:nvSpPr>
          <p:cNvPr id="14" name="Tijdelijke aanduiding voor dianummer 5">
            <a:extLst>
              <a:ext uri="{FF2B5EF4-FFF2-40B4-BE49-F238E27FC236}">
                <a16:creationId xmlns:a16="http://schemas.microsoft.com/office/drawing/2014/main" id="{AE970447-FDC1-4FB4-AC57-82C5CDDA7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ED849E4-D514-478A-8C58-113F6DCA98A9}"/>
              </a:ext>
            </a:extLst>
          </p:cNvPr>
          <p:cNvSpPr txBox="1"/>
          <p:nvPr userDrawn="1"/>
        </p:nvSpPr>
        <p:spPr>
          <a:xfrm>
            <a:off x="6949440" y="378178"/>
            <a:ext cx="4569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7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jdelijke aanduiding voor afbeelding 57">
            <a:extLst>
              <a:ext uri="{FF2B5EF4-FFF2-40B4-BE49-F238E27FC236}">
                <a16:creationId xmlns:a16="http://schemas.microsoft.com/office/drawing/2014/main" id="{4F584E51-758C-4BD4-9DFB-B5E1885C61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3738"/>
            <a:ext cx="12192000" cy="6254262"/>
          </a:xfrm>
          <a:custGeom>
            <a:avLst/>
            <a:gdLst>
              <a:gd name="connsiteX0" fmla="*/ 0 w 12192000"/>
              <a:gd name="connsiteY0" fmla="*/ 0 h 6254262"/>
              <a:gd name="connsiteX1" fmla="*/ 4320381 w 12192000"/>
              <a:gd name="connsiteY1" fmla="*/ 0 h 6254262"/>
              <a:gd name="connsiteX2" fmla="*/ 4320381 w 12192000"/>
              <a:gd name="connsiteY2" fmla="*/ 45325 h 6254262"/>
              <a:gd name="connsiteX3" fmla="*/ 4662977 w 12192000"/>
              <a:gd name="connsiteY3" fmla="*/ 388450 h 6254262"/>
              <a:gd name="connsiteX4" fmla="*/ 7535373 w 12192000"/>
              <a:gd name="connsiteY4" fmla="*/ 388450 h 6254262"/>
              <a:gd name="connsiteX5" fmla="*/ 7877969 w 12192000"/>
              <a:gd name="connsiteY5" fmla="*/ 45325 h 6254262"/>
              <a:gd name="connsiteX6" fmla="*/ 7877969 w 12192000"/>
              <a:gd name="connsiteY6" fmla="*/ 0 h 6254262"/>
              <a:gd name="connsiteX7" fmla="*/ 12192000 w 12192000"/>
              <a:gd name="connsiteY7" fmla="*/ 0 h 6254262"/>
              <a:gd name="connsiteX8" fmla="*/ 12192000 w 12192000"/>
              <a:gd name="connsiteY8" fmla="*/ 6254262 h 6254262"/>
              <a:gd name="connsiteX9" fmla="*/ 0 w 12192000"/>
              <a:gd name="connsiteY9" fmla="*/ 6254262 h 6254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254262">
                <a:moveTo>
                  <a:pt x="0" y="0"/>
                </a:moveTo>
                <a:lnTo>
                  <a:pt x="4320381" y="0"/>
                </a:lnTo>
                <a:lnTo>
                  <a:pt x="4320381" y="45325"/>
                </a:lnTo>
                <a:cubicBezTo>
                  <a:pt x="4320381" y="234797"/>
                  <a:pt x="4473713" y="388450"/>
                  <a:pt x="4662977" y="388450"/>
                </a:cubicBezTo>
                <a:lnTo>
                  <a:pt x="7535373" y="388450"/>
                </a:lnTo>
                <a:cubicBezTo>
                  <a:pt x="7724637" y="388450"/>
                  <a:pt x="7877969" y="234797"/>
                  <a:pt x="7877969" y="45325"/>
                </a:cubicBezTo>
                <a:lnTo>
                  <a:pt x="7877969" y="0"/>
                </a:lnTo>
                <a:lnTo>
                  <a:pt x="12192000" y="0"/>
                </a:lnTo>
                <a:lnTo>
                  <a:pt x="12192000" y="6254262"/>
                </a:lnTo>
                <a:lnTo>
                  <a:pt x="0" y="625426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61" name="Tekstvak 60">
            <a:extLst>
              <a:ext uri="{FF2B5EF4-FFF2-40B4-BE49-F238E27FC236}">
                <a16:creationId xmlns:a16="http://schemas.microsoft.com/office/drawing/2014/main" id="{47D41414-A06B-4ADD-B5CD-8AE7F94751A3}"/>
              </a:ext>
            </a:extLst>
          </p:cNvPr>
          <p:cNvSpPr txBox="1"/>
          <p:nvPr userDrawn="1"/>
        </p:nvSpPr>
        <p:spPr>
          <a:xfrm>
            <a:off x="6949440" y="268450"/>
            <a:ext cx="4569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Amsterdam </a:t>
            </a:r>
            <a:r>
              <a:rPr lang="nl-NL" sz="16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Cardiovascular</a:t>
            </a:r>
            <a:r>
              <a:rPr lang="nl-NL" sz="1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Sciences</a:t>
            </a:r>
            <a:endParaRPr lang="nl-NL" sz="1600" dirty="0">
              <a:solidFill>
                <a:schemeClr val="tx1"/>
              </a:solidFill>
            </a:endParaRPr>
          </a:p>
        </p:txBody>
      </p:sp>
      <p:pic>
        <p:nvPicPr>
          <p:cNvPr id="55" name="Afbeelding 54">
            <a:extLst>
              <a:ext uri="{FF2B5EF4-FFF2-40B4-BE49-F238E27FC236}">
                <a16:creationId xmlns:a16="http://schemas.microsoft.com/office/drawing/2014/main" id="{2E896DCE-6314-4456-ADEB-F5C25B82E6A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592" y="39026"/>
            <a:ext cx="3534829" cy="93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06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CCC1A1E-656A-4AF0-AA4A-4C5B0A9CBB55}"/>
              </a:ext>
            </a:extLst>
          </p:cNvPr>
          <p:cNvSpPr/>
          <p:nvPr userDrawn="1"/>
        </p:nvSpPr>
        <p:spPr>
          <a:xfrm>
            <a:off x="1" y="6271260"/>
            <a:ext cx="12192000" cy="586740"/>
          </a:xfrm>
          <a:prstGeom prst="rect">
            <a:avLst/>
          </a:prstGeom>
          <a:solidFill>
            <a:srgbClr val="CED9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05E57A9-EF42-41CC-A2FF-69FC4446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110009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Hier de titel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4C743E-8D29-4316-98AB-B30200D58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200" y="6381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50">
                <a:solidFill>
                  <a:srgbClr val="00373E"/>
                </a:solidFill>
              </a:defRPr>
            </a:lvl1pPr>
          </a:lstStyle>
          <a:p>
            <a:r>
              <a:rPr lang="nl-NL"/>
              <a:t>Voorbeeld voettekst | juli 2018</a:t>
            </a:r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1A6CEDF9-8401-43A2-A4AB-0E7332B8A3E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413" y="0"/>
            <a:ext cx="495173" cy="101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  <p:sldLayoutId id="2147483665" r:id="rId3"/>
    <p:sldLayoutId id="2147483667" r:id="rId4"/>
    <p:sldLayoutId id="2147483668" r:id="rId5"/>
    <p:sldLayoutId id="2147483669" r:id="rId6"/>
    <p:sldLayoutId id="2147483670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6AB6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B27C79-C680-4A7F-8DF6-D93FA9B640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29CBB0D-5C54-4D58-8000-D86D3E690B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9E0864B0-44FE-4A65-9018-5BBCEEE4C0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034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Aangepas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30A0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zheimercentrum_Amsterdam.potx" id="{81E2C8EE-DBDE-432C-BB98-C48F9AA96E4D}" vid="{230736D9-3FF4-4FA7-8A8D-6B52F822CCA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AmsterdamUMC_Alzheimercentrum_Amsterdam</Template>
  <TotalTime>40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Kantoorthema</vt:lpstr>
      <vt:lpstr>PowerPoint-presentatie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Kerssens, I.T.M. (Inge)</dc:creator>
  <cp:lastModifiedBy>Bogers, l.j. (Leanne)</cp:lastModifiedBy>
  <cp:revision>5</cp:revision>
  <dcterms:created xsi:type="dcterms:W3CDTF">2018-11-19T14:13:41Z</dcterms:created>
  <dcterms:modified xsi:type="dcterms:W3CDTF">2018-12-12T14:17:52Z</dcterms:modified>
</cp:coreProperties>
</file>