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2" r:id="rId6"/>
  </p:sldIdLst>
  <p:sldSz cx="10691813" cy="75596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60375" indent="571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22338" indent="11747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84300" indent="17621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46263" indent="2349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64" userDrawn="1">
          <p15:clr>
            <a:srgbClr val="A4A3A4"/>
          </p15:clr>
        </p15:guide>
        <p15:guide id="2" orient="horz" pos="1254" userDrawn="1">
          <p15:clr>
            <a:srgbClr val="A4A3A4"/>
          </p15:clr>
        </p15:guide>
        <p15:guide id="3" orient="horz" pos="501" userDrawn="1">
          <p15:clr>
            <a:srgbClr val="A4A3A4"/>
          </p15:clr>
        </p15:guide>
        <p15:guide id="4" orient="horz" pos="821" userDrawn="1">
          <p15:clr>
            <a:srgbClr val="A4A3A4"/>
          </p15:clr>
        </p15:guide>
        <p15:guide id="5" orient="horz" pos="883" userDrawn="1">
          <p15:clr>
            <a:srgbClr val="A4A3A4"/>
          </p15:clr>
        </p15:guide>
        <p15:guide id="6" orient="horz" pos="1098" userDrawn="1">
          <p15:clr>
            <a:srgbClr val="A4A3A4"/>
          </p15:clr>
        </p15:guide>
        <p15:guide id="7" pos="844" userDrawn="1">
          <p15:clr>
            <a:srgbClr val="A4A3A4"/>
          </p15:clr>
        </p15:guide>
        <p15:guide id="8" pos="6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4893"/>
    <a:srgbClr val="FFFFFF"/>
    <a:srgbClr val="009CB4"/>
    <a:srgbClr val="7030A0"/>
    <a:srgbClr val="810000"/>
    <a:srgbClr val="3A246F"/>
    <a:srgbClr val="00AAF0"/>
    <a:srgbClr val="008C50"/>
    <a:srgbClr val="000000"/>
    <a:srgbClr val="7A3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/>
    <p:restoredTop sz="94624"/>
  </p:normalViewPr>
  <p:slideViewPr>
    <p:cSldViewPr>
      <p:cViewPr varScale="1">
        <p:scale>
          <a:sx n="70" d="100"/>
          <a:sy n="70" d="100"/>
        </p:scale>
        <p:origin x="1620" y="72"/>
      </p:cViewPr>
      <p:guideLst>
        <p:guide orient="horz" pos="4464"/>
        <p:guide orient="horz" pos="1254"/>
        <p:guide orient="horz" pos="501"/>
        <p:guide orient="horz" pos="821"/>
        <p:guide orient="horz" pos="883"/>
        <p:guide orient="horz" pos="1098"/>
        <p:guide pos="844"/>
        <p:guide pos="6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6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/>
              <a:t>Click to edit Master text styles</a:t>
            </a:r>
          </a:p>
          <a:p>
            <a:pPr lvl="1"/>
            <a:r>
              <a:rPr lang="en-US" altLang="nl-NL" noProof="0"/>
              <a:t>Second level</a:t>
            </a:r>
          </a:p>
          <a:p>
            <a:pPr lvl="2"/>
            <a:r>
              <a:rPr lang="en-US" altLang="nl-NL" noProof="0"/>
              <a:t>Third level</a:t>
            </a:r>
          </a:p>
          <a:p>
            <a:pPr lvl="3"/>
            <a:r>
              <a:rPr lang="en-US" altLang="nl-NL" noProof="0"/>
              <a:t>Fourth level</a:t>
            </a:r>
          </a:p>
          <a:p>
            <a:pPr lvl="4"/>
            <a:r>
              <a:rPr lang="en-US" altLang="nl-NL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03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223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Geneva" charset="-128"/>
      </a:defRPr>
    </a:lvl3pPr>
    <a:lvl4pPr marL="13843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+mn-cs"/>
      </a:defRPr>
    </a:lvl4pPr>
    <a:lvl5pPr marL="18462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+mn-cs"/>
      </a:defRPr>
    </a:lvl5pPr>
    <a:lvl6pPr marL="2312260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74711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37163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99615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02303FC-49A5-7046-95A4-0B0D6E2CC349}"/>
              </a:ext>
            </a:extLst>
          </p:cNvPr>
          <p:cNvSpPr/>
          <p:nvPr userDrawn="1"/>
        </p:nvSpPr>
        <p:spPr bwMode="auto">
          <a:xfrm>
            <a:off x="-1191" y="481141"/>
            <a:ext cx="10693004" cy="1930543"/>
          </a:xfrm>
          <a:prstGeom prst="rect">
            <a:avLst/>
          </a:prstGeom>
          <a:solidFill>
            <a:srgbClr val="69489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rgbClr val="00975F"/>
              </a:solidFill>
              <a:effectLst/>
              <a:highlight>
                <a:srgbClr val="00975F"/>
              </a:highligh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107429"/>
            <a:ext cx="2160240" cy="600708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3947889-39D6-DA9E-8B1D-C36B95C30D51}"/>
              </a:ext>
            </a:extLst>
          </p:cNvPr>
          <p:cNvSpPr txBox="1"/>
          <p:nvPr userDrawn="1"/>
        </p:nvSpPr>
        <p:spPr>
          <a:xfrm>
            <a:off x="-2381" y="869320"/>
            <a:ext cx="10694194" cy="246221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nl-NL" sz="1600">
                <a:solidFill>
                  <a:schemeClr val="bg1"/>
                </a:solidFill>
                <a:latin typeface="Trebuchet MS" panose="020B0703020202090204" pitchFamily="34" charset="0"/>
              </a:rPr>
              <a:t>Amsterdam Movement Sciences</a:t>
            </a:r>
          </a:p>
        </p:txBody>
      </p:sp>
    </p:spTree>
    <p:extLst>
      <p:ext uri="{BB962C8B-B14F-4D97-AF65-F5344CB8AC3E}">
        <p14:creationId xmlns:p14="http://schemas.microsoft.com/office/powerpoint/2010/main" val="166529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sldNum="0" hdr="0" ftr="0" dt="0"/>
  <p:txStyles>
    <p:titleStyle>
      <a:lvl1pPr algn="l" defTabSz="771391" rtl="0" eaLnBrk="1" fontAlgn="base" hangingPunct="1">
        <a:spcBef>
          <a:spcPct val="0"/>
        </a:spcBef>
        <a:spcAft>
          <a:spcPct val="0"/>
        </a:spcAft>
        <a:defRPr lang="nl-NL" sz="2122">
          <a:solidFill>
            <a:schemeClr val="tx1"/>
          </a:solidFill>
          <a:latin typeface="+mj-lt"/>
          <a:ea typeface="+mj-ea"/>
          <a:cs typeface="+mj-cs"/>
        </a:defRPr>
      </a:lvl1pPr>
      <a:lvl2pPr algn="l" defTabSz="771391" rtl="0" eaLnBrk="1" fontAlgn="base" hangingPunct="1">
        <a:spcBef>
          <a:spcPct val="0"/>
        </a:spcBef>
        <a:spcAft>
          <a:spcPct val="0"/>
        </a:spcAft>
        <a:defRPr sz="212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771391" rtl="0" eaLnBrk="1" fontAlgn="base" hangingPunct="1">
        <a:spcBef>
          <a:spcPct val="0"/>
        </a:spcBef>
        <a:spcAft>
          <a:spcPct val="0"/>
        </a:spcAft>
        <a:defRPr sz="212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771391" rtl="0" eaLnBrk="1" fontAlgn="base" hangingPunct="1">
        <a:spcBef>
          <a:spcPct val="0"/>
        </a:spcBef>
        <a:spcAft>
          <a:spcPct val="0"/>
        </a:spcAft>
        <a:defRPr sz="212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771391" rtl="0" eaLnBrk="1" fontAlgn="base" hangingPunct="1">
        <a:spcBef>
          <a:spcPct val="0"/>
        </a:spcBef>
        <a:spcAft>
          <a:spcPct val="0"/>
        </a:spcAft>
        <a:defRPr sz="212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327092" algn="l" defTabSz="772301" rtl="0" eaLnBrk="1" fontAlgn="base" hangingPunct="1">
        <a:spcBef>
          <a:spcPct val="0"/>
        </a:spcBef>
        <a:spcAft>
          <a:spcPct val="0"/>
        </a:spcAft>
        <a:defRPr sz="311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654185" algn="l" defTabSz="772301" rtl="0" eaLnBrk="1" fontAlgn="base" hangingPunct="1">
        <a:spcBef>
          <a:spcPct val="0"/>
        </a:spcBef>
        <a:spcAft>
          <a:spcPct val="0"/>
        </a:spcAft>
        <a:defRPr sz="311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981277" algn="l" defTabSz="772301" rtl="0" eaLnBrk="1" fontAlgn="base" hangingPunct="1">
        <a:spcBef>
          <a:spcPct val="0"/>
        </a:spcBef>
        <a:spcAft>
          <a:spcPct val="0"/>
        </a:spcAft>
        <a:defRPr sz="311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308369" algn="l" defTabSz="772301" rtl="0" eaLnBrk="1" fontAlgn="base" hangingPunct="1">
        <a:spcBef>
          <a:spcPct val="0"/>
        </a:spcBef>
        <a:spcAft>
          <a:spcPct val="0"/>
        </a:spcAft>
        <a:defRPr sz="3112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771391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lang="nl-NL" sz="990">
          <a:solidFill>
            <a:schemeClr val="tx1"/>
          </a:solidFill>
          <a:latin typeface="+mn-lt"/>
          <a:ea typeface="+mn-ea"/>
          <a:cs typeface="+mn-cs"/>
        </a:defRPr>
      </a:lvl1pPr>
      <a:lvl2pPr marL="409836" indent="-205480" algn="l" defTabSz="77139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+mn-ea"/>
        </a:defRPr>
      </a:lvl2pPr>
      <a:lvl3pPr marL="611947" indent="-199865" algn="l" defTabSz="77139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Geneva" pitchFamily="31" charset="-128"/>
          <a:cs typeface="Geneva" charset="-128"/>
        </a:defRPr>
      </a:lvl3pPr>
      <a:lvl4pPr marL="817427" indent="-200988" algn="l" defTabSz="77139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Geneva" pitchFamily="31" charset="-128"/>
        </a:defRPr>
      </a:lvl4pPr>
      <a:lvl5pPr marL="1020661" indent="-199865" algn="l" defTabSz="77139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Geneva" pitchFamily="31" charset="-128"/>
        </a:defRPr>
      </a:lvl5pPr>
      <a:lvl6pPr marL="1349255" indent="-202160" algn="l" defTabSz="77230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+mn-ea"/>
        </a:defRPr>
      </a:lvl6pPr>
      <a:lvl7pPr marL="1676348" indent="-202160" algn="l" defTabSz="77230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+mn-ea"/>
        </a:defRPr>
      </a:lvl7pPr>
      <a:lvl8pPr marL="2003440" indent="-202160" algn="l" defTabSz="77230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+mn-ea"/>
        </a:defRPr>
      </a:lvl8pPr>
      <a:lvl9pPr marL="2330532" indent="-202160" algn="l" defTabSz="772301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1698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7092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54185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81277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308369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35461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62553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89645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616738" algn="l" defTabSz="32709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49362" y="3232643"/>
            <a:ext cx="9793088" cy="4135434"/>
          </a:xfrm>
          <a:prstGeom prst="rect">
            <a:avLst/>
          </a:prstGeom>
          <a:noFill/>
        </p:spPr>
        <p:txBody>
          <a:bodyPr wrap="square" lIns="0" tIns="0" rIns="0" bIns="0" numCol="4" spcCol="252000" rtlCol="0">
            <a:noAutofit/>
          </a:bodyPr>
          <a:lstStyle/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Introduction</a:t>
            </a:r>
            <a:r>
              <a:rPr lang="nl-NL" sz="1200" dirty="0" err="1">
                <a:solidFill>
                  <a:srgbClr val="009CB4"/>
                </a:solidFill>
                <a:latin typeface="Trebuchet MS" charset="0"/>
              </a:rPr>
              <a:t> 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Mix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ingredients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semi soft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until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satiny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elastic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sparingly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bowl, turn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side up.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let rest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20 minutes in a warm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hot) area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Dust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flour.Take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of bowl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roll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rectangular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Cover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pu. </a:t>
            </a: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Results</a:t>
            </a:r>
          </a:p>
          <a:p>
            <a:r>
              <a:rPr lang="nl-NL" sz="900">
                <a:solidFill>
                  <a:srgbClr val="000000"/>
                </a:solidFill>
                <a:latin typeface="Trebuchet MS" charset="0"/>
              </a:rPr>
              <a:t>Add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c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br>
              <a:rPr lang="nl-NL" sz="900" dirty="0">
                <a:solidFill>
                  <a:srgbClr val="000000"/>
                </a:solidFill>
                <a:latin typeface="Trebuchet MS" charset="0"/>
              </a:rPr>
            </a:b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/>
            </a:r>
            <a:br>
              <a:rPr lang="nl-NL" sz="900" dirty="0" err="1">
                <a:solidFill>
                  <a:srgbClr val="000000"/>
                </a:solidFill>
                <a:latin typeface="Trebuchet MS" charset="0"/>
              </a:rPr>
            </a:b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chopped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walnuts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sprinkle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cinammon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powder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sugar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less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much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Conclusion</a:t>
            </a:r>
            <a:r>
              <a:rPr lang="nl-NL" sz="1200" dirty="0">
                <a:solidFill>
                  <a:srgbClr val="694893"/>
                </a:solidFill>
                <a:latin typeface="Trebuchet MS" charset="0"/>
              </a:rPr>
              <a:t>/</a:t>
            </a:r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Discussion</a:t>
            </a:r>
            <a:endParaRPr lang="nl-NL" sz="12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Pick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side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spaced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apart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rolling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!).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When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 pair of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“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heave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ho”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sheet.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either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U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cookie sheet is big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enough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openings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sheets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favorite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part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</a:t>
            </a:r>
            <a:r>
              <a:rPr lang="nl-NL" sz="900">
                <a:solidFill>
                  <a:srgbClr val="000000"/>
                </a:solidFill>
                <a:latin typeface="Trebuchet MS" charset="0"/>
              </a:rPr>
              <a:t>) </a:t>
            </a:r>
          </a:p>
          <a:p>
            <a:r>
              <a:rPr lang="nl-NL" sz="900">
                <a:solidFill>
                  <a:srgbClr val="000000"/>
                </a:solidFill>
                <a:latin typeface="Trebuchet MS" charset="0"/>
              </a:rPr>
              <a:t>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melted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butter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r>
              <a:rPr lang="nl-NL" sz="900">
                <a:solidFill>
                  <a:srgbClr val="000000"/>
                </a:solidFill>
                <a:latin typeface="Trebuchet MS" charset="0"/>
              </a:rPr>
              <a:t> </a:t>
            </a: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Make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</p:txBody>
      </p:sp>
      <p:pic>
        <p:nvPicPr>
          <p:cNvPr id="5121" name="Picture 8" descr="Grafieken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" r="-1054"/>
          <a:stretch/>
        </p:blipFill>
        <p:spPr bwMode="auto">
          <a:xfrm>
            <a:off x="7899198" y="3203773"/>
            <a:ext cx="2415260" cy="209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3646F1E-E95A-DB00-7950-AF99139578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675" b="43287"/>
          <a:stretch/>
        </p:blipFill>
        <p:spPr>
          <a:xfrm>
            <a:off x="449363" y="3204000"/>
            <a:ext cx="4845478" cy="1224000"/>
          </a:xfrm>
          <a:prstGeom prst="rect">
            <a:avLst/>
          </a:prstGeom>
        </p:spPr>
      </p:pic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49362" y="1245763"/>
            <a:ext cx="9793088" cy="73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>
              <a:defRPr baseline="0">
                <a:solidFill>
                  <a:srgbClr val="000000"/>
                </a:solidFill>
                <a:latin typeface="Trebuchet MS" charset="0"/>
              </a:defRPr>
            </a:lvl1pPr>
          </a:lstStyle>
          <a:p>
            <a:pPr algn="ctr"/>
            <a:r>
              <a:rPr lang="nl-NL" sz="2400" dirty="0">
                <a:solidFill>
                  <a:schemeClr val="bg1"/>
                </a:solidFill>
              </a:rPr>
              <a:t>Titel: </a:t>
            </a:r>
            <a:r>
              <a:rPr lang="nl-NL" sz="2400" dirty="0" err="1">
                <a:solidFill>
                  <a:schemeClr val="bg1"/>
                </a:solidFill>
              </a:rPr>
              <a:t>Ihil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earchita</a:t>
            </a:r>
            <a:r>
              <a:rPr lang="nl-NL" sz="2400" dirty="0">
                <a:solidFill>
                  <a:schemeClr val="bg1"/>
                </a:solidFill>
              </a:rPr>
              <a:t> a </a:t>
            </a:r>
            <a:r>
              <a:rPr lang="nl-NL" sz="2400" dirty="0" err="1">
                <a:solidFill>
                  <a:schemeClr val="bg1"/>
                </a:solidFill>
              </a:rPr>
              <a:t>voluptae</a:t>
            </a:r>
            <a:r>
              <a:rPr lang="nl-NL" sz="2400" dirty="0">
                <a:solidFill>
                  <a:schemeClr val="bg1"/>
                </a:solidFill>
              </a:rPr>
              <a:t> con </a:t>
            </a:r>
            <a:r>
              <a:rPr lang="nl-NL" sz="2400" dirty="0" err="1">
                <a:solidFill>
                  <a:schemeClr val="bg1"/>
                </a:solidFill>
              </a:rPr>
              <a:t>aut</a:t>
            </a:r>
            <a:r>
              <a:rPr lang="nl-NL" sz="2400">
                <a:solidFill>
                  <a:schemeClr val="bg1"/>
                </a:solidFill>
              </a:rPr>
              <a:t> fugit</a:t>
            </a:r>
            <a:r>
              <a:rPr lang="nl-NL" sz="2400" dirty="0">
                <a:solidFill>
                  <a:schemeClr val="bg1"/>
                </a:solidFill>
              </a:rPr>
              <a:t>, </a:t>
            </a:r>
            <a:r>
              <a:rPr lang="nl-NL" sz="2400" dirty="0" err="1">
                <a:solidFill>
                  <a:schemeClr val="bg1"/>
                </a:solidFill>
              </a:rPr>
              <a:t>unt</a:t>
            </a:r>
            <a:r>
              <a:rPr lang="nl-NL" sz="2400">
                <a:solidFill>
                  <a:schemeClr val="bg1"/>
                </a:solidFill>
              </a:rPr>
              <a:t>omig apples </a:t>
            </a:r>
            <a:r>
              <a:rPr lang="nl-NL" sz="2400" dirty="0" err="1">
                <a:solidFill>
                  <a:schemeClr val="bg1"/>
                </a:solidFill>
              </a:rPr>
              <a:t>endipiciis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dirty="0" err="1">
                <a:solidFill>
                  <a:schemeClr val="bg1"/>
                </a:solidFill>
              </a:rPr>
              <a:t>ini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err="1">
                <a:solidFill>
                  <a:schemeClr val="bg1"/>
                </a:solidFill>
              </a:rPr>
              <a:t>coratem</a:t>
            </a:r>
            <a:r>
              <a:rPr lang="nl-NL" sz="2400">
                <a:solidFill>
                  <a:schemeClr val="bg1"/>
                </a:solidFill>
              </a:rPr>
              <a:t> est </a:t>
            </a:r>
            <a:r>
              <a:rPr lang="nl-NL" sz="2400" dirty="0" err="1">
                <a:solidFill>
                  <a:schemeClr val="bg1"/>
                </a:solidFill>
              </a:rPr>
              <a:t>modis</a:t>
            </a:r>
            <a:r>
              <a:rPr lang="nl-NL" sz="2400" dirty="0">
                <a:solidFill>
                  <a:schemeClr val="bg1"/>
                </a:solidFill>
              </a:rPr>
              <a:t> </a:t>
            </a:r>
            <a:r>
              <a:rPr lang="nl-NL" sz="2400" err="1">
                <a:solidFill>
                  <a:schemeClr val="bg1"/>
                </a:solidFill>
              </a:rPr>
              <a:t>aliquatem</a:t>
            </a:r>
            <a:r>
              <a:rPr lang="nl-NL" sz="2400">
                <a:solidFill>
                  <a:schemeClr val="bg1"/>
                </a:solidFill>
              </a:rPr>
              <a:t>.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449362" y="2036655"/>
            <a:ext cx="9793088" cy="25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rIns="0"/>
          <a:lstStyle>
            <a:lvl1pPr>
              <a:defRPr baseline="0">
                <a:solidFill>
                  <a:srgbClr val="000000"/>
                </a:solidFill>
                <a:latin typeface="Trebuchet MS" charset="0"/>
              </a:defRPr>
            </a:lvl1pPr>
          </a:lstStyle>
          <a:p>
            <a:pPr lvl="0" algn="ctr"/>
            <a:r>
              <a:rPr lang="nl-NL" sz="1200" noProof="0" dirty="0">
                <a:solidFill>
                  <a:schemeClr val="bg1"/>
                </a:solidFill>
              </a:rPr>
              <a:t>Ment </a:t>
            </a:r>
            <a:r>
              <a:rPr lang="nl-NL" sz="1200" noProof="0" dirty="0" err="1">
                <a:solidFill>
                  <a:schemeClr val="bg1"/>
                </a:solidFill>
              </a:rPr>
              <a:t>am</a:t>
            </a:r>
            <a:r>
              <a:rPr lang="nl-NL" sz="1200" noProof="0" dirty="0">
                <a:solidFill>
                  <a:schemeClr val="bg1"/>
                </a:solidFill>
              </a:rPr>
              <a:t> re </a:t>
            </a:r>
            <a:r>
              <a:rPr lang="nl-NL" sz="1200" noProof="0" dirty="0" err="1">
                <a:solidFill>
                  <a:schemeClr val="bg1"/>
                </a:solidFill>
              </a:rPr>
              <a:t>conseditatur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aut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dolupta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iniatur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aut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adit</a:t>
            </a:r>
            <a:r>
              <a:rPr lang="nl-NL" sz="1200" noProof="0" dirty="0">
                <a:solidFill>
                  <a:schemeClr val="bg1"/>
                </a:solidFill>
              </a:rPr>
              <a:t> </a:t>
            </a:r>
            <a:r>
              <a:rPr lang="nl-NL" sz="1200" noProof="0" dirty="0" err="1">
                <a:solidFill>
                  <a:schemeClr val="bg1"/>
                </a:solidFill>
              </a:rPr>
              <a:t>eost</a:t>
            </a:r>
            <a:r>
              <a:rPr lang="nl-NL" sz="1200" noProof="0" dirty="0">
                <a:solidFill>
                  <a:schemeClr val="bg1"/>
                </a:solidFill>
              </a:rPr>
              <a:t> que </a:t>
            </a:r>
            <a:r>
              <a:rPr lang="nl-NL" sz="1200" noProof="0" err="1">
                <a:solidFill>
                  <a:schemeClr val="bg1"/>
                </a:solidFill>
              </a:rPr>
              <a:t>inis</a:t>
            </a:r>
            <a:r>
              <a:rPr lang="nl-NL" sz="1200" noProof="0">
                <a:solidFill>
                  <a:schemeClr val="bg1"/>
                </a:solidFill>
              </a:rPr>
              <a:t> veris </a:t>
            </a:r>
            <a:r>
              <a:rPr lang="nl-NL" sz="1200" noProof="0" dirty="0" err="1">
                <a:solidFill>
                  <a:schemeClr val="bg1"/>
                </a:solidFill>
              </a:rPr>
              <a:t>volore</a:t>
            </a:r>
            <a:r>
              <a:rPr lang="nl-NL" sz="1200" noProof="0" dirty="0">
                <a:solidFill>
                  <a:schemeClr val="bg1"/>
                </a:solidFill>
              </a:rPr>
              <a:t> cor.</a:t>
            </a:r>
          </a:p>
        </p:txBody>
      </p:sp>
      <p:grpSp>
        <p:nvGrpSpPr>
          <p:cNvPr id="11" name="Groeperen 10"/>
          <p:cNvGrpSpPr/>
          <p:nvPr/>
        </p:nvGrpSpPr>
        <p:grpSpPr>
          <a:xfrm>
            <a:off x="8175160" y="6212962"/>
            <a:ext cx="1995282" cy="646331"/>
            <a:chOff x="8298234" y="6043361"/>
            <a:chExt cx="1781851" cy="508470"/>
          </a:xfrm>
        </p:grpSpPr>
        <p:sp>
          <p:nvSpPr>
            <p:cNvPr id="9" name="Tekstvak 8"/>
            <p:cNvSpPr txBox="1">
              <a:spLocks noChangeAspect="1"/>
            </p:cNvSpPr>
            <p:nvPr/>
          </p:nvSpPr>
          <p:spPr>
            <a:xfrm>
              <a:off x="8298234" y="6043361"/>
              <a:ext cx="1781851" cy="508470"/>
            </a:xfrm>
            <a:prstGeom prst="rect">
              <a:avLst/>
            </a:prstGeom>
            <a:noFill/>
          </p:spPr>
          <p:txBody>
            <a:bodyPr wrap="square" lIns="50923" tIns="0" rIns="0" bIns="0" numCol="1" rtlCol="0">
              <a:spAutoFit/>
            </a:bodyPr>
            <a:lstStyle/>
            <a:p>
              <a:r>
                <a:rPr lang="nl-NL" sz="700" b="1" dirty="0" err="1">
                  <a:solidFill>
                    <a:srgbClr val="000000"/>
                  </a:solidFill>
                  <a:latin typeface="Trebuchet MS" charset="0"/>
                </a:rPr>
                <a:t>References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  <a:p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like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Mohnnudeln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Zwetschkenknoedl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, Palat-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schinken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Kaiserschmarrn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etc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loved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err="1">
                  <a:solidFill>
                    <a:srgbClr val="000000"/>
                  </a:solidFill>
                  <a:latin typeface="Trebuchet MS" charset="0"/>
                </a:rPr>
                <a:t>so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much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) or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cold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serve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covered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err="1">
                  <a:solidFill>
                    <a:srgbClr val="000000"/>
                  </a:solidFill>
                  <a:latin typeface="Trebuchet MS" charset="0"/>
                </a:rPr>
                <a:t>powdered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sugar 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(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icecream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just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good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this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as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with 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American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apple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 bwMode="auto">
            <a:xfrm>
              <a:off x="8298234" y="6043361"/>
              <a:ext cx="0" cy="5084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" name="Rectangle 3">
            <a:extLst>
              <a:ext uri="{FF2B5EF4-FFF2-40B4-BE49-F238E27FC236}">
                <a16:creationId xmlns:a16="http://schemas.microsoft.com/office/drawing/2014/main" id="{2E544DD5-D38A-E2D3-EC4B-48524FB3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2" y="2645091"/>
            <a:ext cx="979308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0" indent="0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nl-NL" sz="14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79438" indent="-29051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sz="800" dirty="0">
                <a:solidFill>
                  <a:srgbClr val="000000"/>
                </a:solidFill>
                <a:latin typeface="Trebuchet MS" charset="0"/>
              </a:rPr>
              <a:t>Name Author,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2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Harvard University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Maastricht UMC, Name Author,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 2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 Harvard University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800" dirty="0">
                <a:solidFill>
                  <a:srgbClr val="000000"/>
                </a:solidFill>
                <a:latin typeface="Trebuchet MS" charset="0"/>
              </a:rPr>
              <a:t>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Maastricht UMC</a:t>
            </a:r>
            <a:r>
              <a:rPr lang="nl-NL" sz="800" dirty="0">
                <a:solidFill>
                  <a:srgbClr val="000000"/>
                </a:solidFill>
                <a:latin typeface="Trebuchet MS" charset="0"/>
              </a:rPr>
              <a:t>.</a:t>
            </a:r>
            <a:endParaRPr sz="800" dirty="0">
              <a:solidFill>
                <a:srgbClr val="000000"/>
              </a:solidFill>
              <a:latin typeface="Trebuchet MS" charset="0"/>
            </a:endParaRPr>
          </a:p>
          <a:p>
            <a:pPr>
              <a:defRPr/>
            </a:pPr>
            <a:endParaRPr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81B8071-6851-F4CF-3269-2F440827A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85128" y="7004528"/>
            <a:ext cx="2721556" cy="363548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EB48471B-73AC-A935-356D-1CB2D428C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1" y="4471025"/>
            <a:ext cx="4845478" cy="3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rIns="0"/>
          <a:lstStyle>
            <a:lvl1pPr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nl-NL" sz="1400" baseline="0">
                <a:solidFill>
                  <a:srgbClr val="000000"/>
                </a:solidFill>
                <a:latin typeface="Trebuchet MS" charset="0"/>
                <a:ea typeface="+mn-ea"/>
                <a:cs typeface="+mn-cs"/>
              </a:defRPr>
            </a:lvl1pPr>
            <a:lvl2pPr marL="579438" indent="-29051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nl-NL" sz="1800" kern="0" dirty="0">
                <a:solidFill>
                  <a:srgbClr val="694893"/>
                </a:solidFill>
              </a:rPr>
              <a:t>Inspired by motion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2B30C96-6C7C-0D15-D62C-DE2E08BC048E}"/>
              </a:ext>
            </a:extLst>
          </p:cNvPr>
          <p:cNvSpPr txBox="1"/>
          <p:nvPr/>
        </p:nvSpPr>
        <p:spPr>
          <a:xfrm>
            <a:off x="7971206" y="5296634"/>
            <a:ext cx="1335140" cy="123111"/>
          </a:xfrm>
          <a:prstGeom prst="rect">
            <a:avLst/>
          </a:prstGeom>
          <a:noFill/>
        </p:spPr>
        <p:txBody>
          <a:bodyPr wrap="square" lIns="0" tIns="0" rIns="0" bIns="0" numCol="2" rtlCol="0">
            <a:spAutoFit/>
          </a:bodyPr>
          <a:lstStyle/>
          <a:p>
            <a:r>
              <a:rPr lang="nl-NL" sz="800" i="1" dirty="0">
                <a:solidFill>
                  <a:srgbClr val="000000"/>
                </a:solidFill>
                <a:latin typeface="Trebuchet MS" charset="0"/>
              </a:rPr>
              <a:t>Fig. 1-4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B2F922D-8D92-9789-FC4C-45830D0EE73B}"/>
              </a:ext>
            </a:extLst>
          </p:cNvPr>
          <p:cNvSpPr txBox="1"/>
          <p:nvPr/>
        </p:nvSpPr>
        <p:spPr>
          <a:xfrm>
            <a:off x="449362" y="3232643"/>
            <a:ext cx="9793088" cy="3715546"/>
          </a:xfrm>
          <a:prstGeom prst="rect">
            <a:avLst/>
          </a:prstGeom>
          <a:noFill/>
        </p:spPr>
        <p:txBody>
          <a:bodyPr wrap="square" lIns="0" tIns="0" rIns="0" bIns="0" numCol="4" spcCol="252000" rtlCol="0">
            <a:noAutofit/>
          </a:bodyPr>
          <a:lstStyle/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Introduction 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Mix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ingredients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semi soft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until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satiny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elastic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sparingly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bowl, turn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side up.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let rest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20 minutes in a warm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hot) area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Dust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flour.Take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of bowl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roll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rectangular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Cover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pu. </a:t>
            </a: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Result</a:t>
            </a:r>
            <a:endParaRPr lang="nl-NL" sz="120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>
                <a:solidFill>
                  <a:srgbClr val="000000"/>
                </a:solidFill>
                <a:latin typeface="Trebuchet MS" charset="0"/>
              </a:rPr>
              <a:t>Add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c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br>
              <a:rPr lang="nl-NL" sz="900" dirty="0">
                <a:solidFill>
                  <a:srgbClr val="000000"/>
                </a:solidFill>
                <a:latin typeface="Trebuchet MS" charset="0"/>
              </a:rPr>
            </a:b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800" i="1" dirty="0">
                <a:solidFill>
                  <a:srgbClr val="000000"/>
                </a:solidFill>
                <a:latin typeface="Trebuchet MS" charset="0"/>
              </a:rPr>
              <a:t>Fig. 1-4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chopped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walnuts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sprinkle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cinammon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powder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sugar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less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much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endParaRPr lang="nl-NL" sz="1200" dirty="0" err="1">
              <a:solidFill>
                <a:srgbClr val="810000"/>
              </a:solidFill>
              <a:latin typeface="Trebuchet MS" charset="0"/>
            </a:endParaRPr>
          </a:p>
          <a:p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Conclusion</a:t>
            </a:r>
            <a:r>
              <a:rPr lang="nl-NL" sz="1200" dirty="0">
                <a:solidFill>
                  <a:srgbClr val="694893"/>
                </a:solidFill>
                <a:latin typeface="Trebuchet MS" charset="0"/>
              </a:rPr>
              <a:t>/</a:t>
            </a:r>
            <a:r>
              <a:rPr lang="nl-NL" sz="1200" dirty="0" err="1">
                <a:solidFill>
                  <a:srgbClr val="694893"/>
                </a:solidFill>
                <a:latin typeface="Trebuchet MS" charset="0"/>
              </a:rPr>
              <a:t>Discussion</a:t>
            </a:r>
            <a:endParaRPr lang="nl-NL" sz="12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Pick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side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spaced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apart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rolling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!).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When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 pair of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“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heave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ho”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sheet.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either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U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cookie sheet is big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enough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openings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sheets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favorite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part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</a:t>
            </a:r>
            <a:r>
              <a:rPr lang="nl-NL" sz="900">
                <a:solidFill>
                  <a:srgbClr val="000000"/>
                </a:solidFill>
                <a:latin typeface="Trebuchet MS" charset="0"/>
              </a:rPr>
              <a:t>) </a:t>
            </a:r>
          </a:p>
          <a:p>
            <a:r>
              <a:rPr lang="nl-NL" sz="900">
                <a:solidFill>
                  <a:srgbClr val="000000"/>
                </a:solidFill>
                <a:latin typeface="Trebuchet MS" charset="0"/>
              </a:rPr>
              <a:t>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melted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butter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br>
              <a:rPr lang="nl-NL" sz="900" dirty="0">
                <a:solidFill>
                  <a:srgbClr val="000000"/>
                </a:solidFill>
                <a:latin typeface="Trebuchet MS" charset="0"/>
              </a:rPr>
            </a:b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Make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Dust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flour.Take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of bowl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roll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rectangular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pu.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Cover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pu.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01FA04-CFDE-BF2E-D2B2-83032CC5E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2" y="2645091"/>
            <a:ext cx="979308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0" indent="0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nl-NL" sz="14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79438" indent="-29051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sz="800" dirty="0">
                <a:solidFill>
                  <a:srgbClr val="000000"/>
                </a:solidFill>
                <a:latin typeface="Trebuchet MS" charset="0"/>
              </a:rPr>
              <a:t>Name Author,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2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Harvard University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Maastricht UMC, Name Author,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 2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 Harvard University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800" dirty="0">
                <a:solidFill>
                  <a:srgbClr val="000000"/>
                </a:solidFill>
                <a:latin typeface="Trebuchet MS" charset="0"/>
              </a:rPr>
              <a:t>r</a:t>
            </a:r>
            <a:r>
              <a:rPr lang="nl-NL" sz="80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80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800" dirty="0">
                <a:solidFill>
                  <a:srgbClr val="000000"/>
                </a:solidFill>
                <a:latin typeface="Trebuchet MS" charset="0"/>
              </a:rPr>
              <a:t>, Maastricht UMC</a:t>
            </a:r>
            <a:r>
              <a:rPr lang="nl-NL" sz="800" dirty="0">
                <a:solidFill>
                  <a:srgbClr val="000000"/>
                </a:solidFill>
                <a:latin typeface="Trebuchet MS" charset="0"/>
              </a:rPr>
              <a:t>.</a:t>
            </a:r>
            <a:endParaRPr sz="800" dirty="0">
              <a:solidFill>
                <a:srgbClr val="000000"/>
              </a:solidFill>
              <a:latin typeface="Trebuchet MS" charset="0"/>
            </a:endParaRPr>
          </a:p>
          <a:p>
            <a:pPr>
              <a:defRPr/>
            </a:pPr>
            <a:endParaRPr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7376C4E-F87D-B7C0-E9DC-D18825744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85128" y="7004528"/>
            <a:ext cx="2721556" cy="363548"/>
          </a:xfrm>
          <a:prstGeom prst="rect">
            <a:avLst/>
          </a:prstGeom>
        </p:spPr>
      </p:pic>
      <p:pic>
        <p:nvPicPr>
          <p:cNvPr id="7" name="Picture 8" descr="Grafieken.pdf">
            <a:extLst>
              <a:ext uri="{FF2B5EF4-FFF2-40B4-BE49-F238E27FC236}">
                <a16:creationId xmlns:a16="http://schemas.microsoft.com/office/drawing/2014/main" id="{02547C88-55F3-C470-211A-B32DF433A1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" r="-1054"/>
          <a:stretch/>
        </p:blipFill>
        <p:spPr bwMode="auto">
          <a:xfrm>
            <a:off x="2858638" y="3203773"/>
            <a:ext cx="2415260" cy="209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eperen 10">
            <a:extLst>
              <a:ext uri="{FF2B5EF4-FFF2-40B4-BE49-F238E27FC236}">
                <a16:creationId xmlns:a16="http://schemas.microsoft.com/office/drawing/2014/main" id="{E50801FD-4333-FE56-FA8D-4782731EB9A4}"/>
              </a:ext>
            </a:extLst>
          </p:cNvPr>
          <p:cNvGrpSpPr/>
          <p:nvPr/>
        </p:nvGrpSpPr>
        <p:grpSpPr>
          <a:xfrm>
            <a:off x="8175159" y="6162411"/>
            <a:ext cx="1893271" cy="646331"/>
            <a:chOff x="8298234" y="6043361"/>
            <a:chExt cx="1690752" cy="508470"/>
          </a:xfrm>
        </p:grpSpPr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A5A75FC9-D948-21C4-6226-665B01E7E2C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298234" y="6043361"/>
              <a:ext cx="1690752" cy="508470"/>
            </a:xfrm>
            <a:prstGeom prst="rect">
              <a:avLst/>
            </a:prstGeom>
            <a:noFill/>
          </p:spPr>
          <p:txBody>
            <a:bodyPr wrap="none" lIns="50923" tIns="0" rIns="0" bIns="0" numCol="1" rtlCol="0">
              <a:spAutoFit/>
            </a:bodyPr>
            <a:lstStyle/>
            <a:p>
              <a:r>
                <a:rPr lang="nl-NL" sz="700" b="1" dirty="0" err="1">
                  <a:solidFill>
                    <a:srgbClr val="000000"/>
                  </a:solidFill>
                  <a:latin typeface="Trebuchet MS" charset="0"/>
                </a:rPr>
                <a:t>References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  <a:p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like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Mohnnudeln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Zwetschkenknoedl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, Palat-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schinken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Kaiserschmarrn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etc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loved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err="1">
                  <a:solidFill>
                    <a:srgbClr val="000000"/>
                  </a:solidFill>
                  <a:latin typeface="Trebuchet MS" charset="0"/>
                </a:rPr>
                <a:t>so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much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) or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cold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serve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covered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err="1">
                  <a:solidFill>
                    <a:srgbClr val="000000"/>
                  </a:solidFill>
                  <a:latin typeface="Trebuchet MS" charset="0"/>
                </a:rPr>
                <a:t>powdered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sugar 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(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icecream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just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good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this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as </a:t>
              </a:r>
            </a:p>
            <a:p>
              <a:r>
                <a:rPr lang="nl-NL" sz="700">
                  <a:solidFill>
                    <a:srgbClr val="000000"/>
                  </a:solidFill>
                  <a:latin typeface="Trebuchet MS" charset="0"/>
                </a:rPr>
                <a:t>with 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American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apple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</p:txBody>
        </p: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CC7F54C-4635-0C2C-AA5F-84F7D2ECA87D}"/>
                </a:ext>
              </a:extLst>
            </p:cNvPr>
            <p:cNvCxnSpPr/>
            <p:nvPr/>
          </p:nvCxnSpPr>
          <p:spPr bwMode="auto">
            <a:xfrm>
              <a:off x="8298234" y="6043361"/>
              <a:ext cx="0" cy="5084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185B4F19-DC1C-2B5D-23D9-C463796AE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2" y="1245763"/>
            <a:ext cx="9793088" cy="73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 algn="l" defTabSz="771391" rtl="0" eaLnBrk="1" fontAlgn="base" hangingPunct="1">
              <a:spcBef>
                <a:spcPct val="0"/>
              </a:spcBef>
              <a:spcAft>
                <a:spcPct val="0"/>
              </a:spcAft>
              <a:defRPr lang="nl-NL" sz="2122" baseline="0">
                <a:solidFill>
                  <a:srgbClr val="000000"/>
                </a:solidFill>
                <a:latin typeface="Trebuchet MS" charset="0"/>
                <a:ea typeface="+mj-ea"/>
                <a:cs typeface="+mj-cs"/>
              </a:defRPr>
            </a:lvl1pPr>
            <a:lvl2pPr algn="l" defTabSz="771391" rtl="0" eaLnBrk="1" fontAlgn="base" hangingPunct="1">
              <a:spcBef>
                <a:spcPct val="0"/>
              </a:spcBef>
              <a:spcAft>
                <a:spcPct val="0"/>
              </a:spcAft>
              <a:defRPr sz="212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771391" rtl="0" eaLnBrk="1" fontAlgn="base" hangingPunct="1">
              <a:spcBef>
                <a:spcPct val="0"/>
              </a:spcBef>
              <a:spcAft>
                <a:spcPct val="0"/>
              </a:spcAft>
              <a:defRPr sz="212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771391" rtl="0" eaLnBrk="1" fontAlgn="base" hangingPunct="1">
              <a:spcBef>
                <a:spcPct val="0"/>
              </a:spcBef>
              <a:spcAft>
                <a:spcPct val="0"/>
              </a:spcAft>
              <a:defRPr sz="212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771391" rtl="0" eaLnBrk="1" fontAlgn="base" hangingPunct="1">
              <a:spcBef>
                <a:spcPct val="0"/>
              </a:spcBef>
              <a:spcAft>
                <a:spcPct val="0"/>
              </a:spcAft>
              <a:defRPr sz="212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327092" algn="l" defTabSz="772301" rtl="0" eaLnBrk="1" fontAlgn="base" hangingPunct="1">
              <a:spcBef>
                <a:spcPct val="0"/>
              </a:spcBef>
              <a:spcAft>
                <a:spcPct val="0"/>
              </a:spcAft>
              <a:defRPr sz="311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654185" algn="l" defTabSz="772301" rtl="0" eaLnBrk="1" fontAlgn="base" hangingPunct="1">
              <a:spcBef>
                <a:spcPct val="0"/>
              </a:spcBef>
              <a:spcAft>
                <a:spcPct val="0"/>
              </a:spcAft>
              <a:defRPr sz="311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981277" algn="l" defTabSz="772301" rtl="0" eaLnBrk="1" fontAlgn="base" hangingPunct="1">
              <a:spcBef>
                <a:spcPct val="0"/>
              </a:spcBef>
              <a:spcAft>
                <a:spcPct val="0"/>
              </a:spcAft>
              <a:defRPr sz="311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308369" algn="l" defTabSz="772301" rtl="0" eaLnBrk="1" fontAlgn="base" hangingPunct="1">
              <a:spcBef>
                <a:spcPct val="0"/>
              </a:spcBef>
              <a:spcAft>
                <a:spcPct val="0"/>
              </a:spcAft>
              <a:defRPr sz="3112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nl-NL" sz="2400" kern="0" dirty="0">
                <a:solidFill>
                  <a:schemeClr val="bg1"/>
                </a:solidFill>
              </a:rPr>
              <a:t>Titel: </a:t>
            </a:r>
            <a:r>
              <a:rPr lang="nl-NL" sz="2400" kern="0" dirty="0" err="1">
                <a:solidFill>
                  <a:schemeClr val="bg1"/>
                </a:solidFill>
              </a:rPr>
              <a:t>Ihil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earchita</a:t>
            </a:r>
            <a:r>
              <a:rPr lang="nl-NL" sz="2400" kern="0" dirty="0">
                <a:solidFill>
                  <a:schemeClr val="bg1"/>
                </a:solidFill>
              </a:rPr>
              <a:t> a </a:t>
            </a:r>
            <a:r>
              <a:rPr lang="nl-NL" sz="2400" kern="0" dirty="0" err="1">
                <a:solidFill>
                  <a:schemeClr val="bg1"/>
                </a:solidFill>
              </a:rPr>
              <a:t>voluptae</a:t>
            </a:r>
            <a:r>
              <a:rPr lang="nl-NL" sz="2400" kern="0" dirty="0">
                <a:solidFill>
                  <a:schemeClr val="bg1"/>
                </a:solidFill>
              </a:rPr>
              <a:t> con </a:t>
            </a:r>
            <a:r>
              <a:rPr lang="nl-NL" sz="2400" kern="0" dirty="0" err="1">
                <a:solidFill>
                  <a:schemeClr val="bg1"/>
                </a:solidFill>
              </a:rPr>
              <a:t>aut</a:t>
            </a:r>
            <a:r>
              <a:rPr lang="nl-NL" sz="2400" kern="0">
                <a:solidFill>
                  <a:schemeClr val="bg1"/>
                </a:solidFill>
              </a:rPr>
              <a:t> fugit</a:t>
            </a:r>
            <a:r>
              <a:rPr lang="nl-NL" sz="2400" kern="0" dirty="0">
                <a:solidFill>
                  <a:schemeClr val="bg1"/>
                </a:solidFill>
              </a:rPr>
              <a:t>, </a:t>
            </a:r>
            <a:r>
              <a:rPr lang="nl-NL" sz="2400" kern="0" dirty="0" err="1">
                <a:solidFill>
                  <a:schemeClr val="bg1"/>
                </a:solidFill>
              </a:rPr>
              <a:t>unt</a:t>
            </a:r>
            <a:r>
              <a:rPr lang="nl-NL" sz="2400" kern="0">
                <a:solidFill>
                  <a:schemeClr val="bg1"/>
                </a:solidFill>
              </a:rPr>
              <a:t>omig apples </a:t>
            </a:r>
            <a:r>
              <a:rPr lang="nl-NL" sz="2400" kern="0" dirty="0" err="1">
                <a:solidFill>
                  <a:schemeClr val="bg1"/>
                </a:solidFill>
              </a:rPr>
              <a:t>endipiciis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ini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err="1">
                <a:solidFill>
                  <a:schemeClr val="bg1"/>
                </a:solidFill>
              </a:rPr>
              <a:t>coratem</a:t>
            </a:r>
            <a:r>
              <a:rPr lang="nl-NL" sz="2400" kern="0">
                <a:solidFill>
                  <a:schemeClr val="bg1"/>
                </a:solidFill>
              </a:rPr>
              <a:t> est </a:t>
            </a:r>
            <a:r>
              <a:rPr lang="nl-NL" sz="2400" kern="0" dirty="0" err="1">
                <a:solidFill>
                  <a:schemeClr val="bg1"/>
                </a:solidFill>
              </a:rPr>
              <a:t>modis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err="1">
                <a:solidFill>
                  <a:schemeClr val="bg1"/>
                </a:solidFill>
              </a:rPr>
              <a:t>aliquatem</a:t>
            </a:r>
            <a:r>
              <a:rPr lang="nl-NL" sz="2400" kern="0">
                <a:solidFill>
                  <a:schemeClr val="bg1"/>
                </a:solidFill>
              </a:rPr>
              <a:t>.</a:t>
            </a:r>
            <a:endParaRPr lang="nl-NL" sz="2400" kern="0" dirty="0">
              <a:solidFill>
                <a:schemeClr val="bg1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D571813-822C-8B87-8168-35274476C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2" y="2036655"/>
            <a:ext cx="9793088" cy="25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rIns="0"/>
          <a:lstStyle>
            <a:lvl1pPr algn="l" defTabSz="77139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nl-NL" sz="990" baseline="0">
                <a:solidFill>
                  <a:srgbClr val="000000"/>
                </a:solidFill>
                <a:latin typeface="Trebuchet MS" charset="0"/>
                <a:ea typeface="+mn-ea"/>
                <a:cs typeface="+mn-cs"/>
              </a:defRPr>
            </a:lvl1pPr>
            <a:lvl2pPr marL="409836" indent="-205480" algn="l" defTabSz="77139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+mn-ea"/>
              </a:defRPr>
            </a:lvl2pPr>
            <a:lvl3pPr marL="611947" indent="-199865" algn="l" defTabSz="77139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817427" indent="-200988" algn="l" defTabSz="77139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020661" indent="-199865" algn="l" defTabSz="77139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349255" indent="-202160" algn="l" defTabSz="77230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+mn-ea"/>
              </a:defRPr>
            </a:lvl6pPr>
            <a:lvl7pPr marL="1676348" indent="-202160" algn="l" defTabSz="77230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+mn-ea"/>
              </a:defRPr>
            </a:lvl7pPr>
            <a:lvl8pPr marL="2003440" indent="-202160" algn="l" defTabSz="77230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+mn-ea"/>
              </a:defRPr>
            </a:lvl8pPr>
            <a:lvl9pPr marL="2330532" indent="-202160" algn="l" defTabSz="772301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1698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nl-NL" sz="1200" kern="0" dirty="0">
                <a:solidFill>
                  <a:schemeClr val="bg1"/>
                </a:solidFill>
              </a:rPr>
              <a:t>Ment </a:t>
            </a:r>
            <a:r>
              <a:rPr lang="nl-NL" sz="1200" kern="0" dirty="0" err="1">
                <a:solidFill>
                  <a:schemeClr val="bg1"/>
                </a:solidFill>
              </a:rPr>
              <a:t>am</a:t>
            </a:r>
            <a:r>
              <a:rPr lang="nl-NL" sz="1200" kern="0" dirty="0">
                <a:solidFill>
                  <a:schemeClr val="bg1"/>
                </a:solidFill>
              </a:rPr>
              <a:t> re </a:t>
            </a:r>
            <a:r>
              <a:rPr lang="nl-NL" sz="1200" kern="0" dirty="0" err="1">
                <a:solidFill>
                  <a:schemeClr val="bg1"/>
                </a:solidFill>
              </a:rPr>
              <a:t>conseditatur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aut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dolupta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iniatur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aut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adit</a:t>
            </a:r>
            <a:r>
              <a:rPr lang="nl-NL" sz="1200" kern="0" dirty="0">
                <a:solidFill>
                  <a:schemeClr val="bg1"/>
                </a:solidFill>
              </a:rPr>
              <a:t> </a:t>
            </a:r>
            <a:r>
              <a:rPr lang="nl-NL" sz="1200" kern="0" dirty="0" err="1">
                <a:solidFill>
                  <a:schemeClr val="bg1"/>
                </a:solidFill>
              </a:rPr>
              <a:t>eost</a:t>
            </a:r>
            <a:r>
              <a:rPr lang="nl-NL" sz="1200" kern="0" dirty="0">
                <a:solidFill>
                  <a:schemeClr val="bg1"/>
                </a:solidFill>
              </a:rPr>
              <a:t> que </a:t>
            </a:r>
            <a:r>
              <a:rPr lang="nl-NL" sz="1200" kern="0" err="1">
                <a:solidFill>
                  <a:schemeClr val="bg1"/>
                </a:solidFill>
              </a:rPr>
              <a:t>inis</a:t>
            </a:r>
            <a:r>
              <a:rPr lang="nl-NL" sz="1200" kern="0">
                <a:solidFill>
                  <a:schemeClr val="bg1"/>
                </a:solidFill>
              </a:rPr>
              <a:t> veris </a:t>
            </a:r>
            <a:r>
              <a:rPr lang="nl-NL" sz="1200" kern="0" dirty="0" err="1">
                <a:solidFill>
                  <a:schemeClr val="bg1"/>
                </a:solidFill>
              </a:rPr>
              <a:t>volore</a:t>
            </a:r>
            <a:r>
              <a:rPr lang="nl-NL" sz="1200" kern="0" dirty="0">
                <a:solidFill>
                  <a:schemeClr val="bg1"/>
                </a:solidFill>
              </a:rPr>
              <a:t> cor.</a:t>
            </a:r>
          </a:p>
        </p:txBody>
      </p:sp>
    </p:spTree>
    <p:extLst>
      <p:ext uri="{BB962C8B-B14F-4D97-AF65-F5344CB8AC3E}">
        <p14:creationId xmlns:p14="http://schemas.microsoft.com/office/powerpoint/2010/main" val="49964216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Amsterdam UMC februari 2023">
      <a:dk1>
        <a:srgbClr val="000000"/>
      </a:dk1>
      <a:lt1>
        <a:srgbClr val="FFFFFF"/>
      </a:lt1>
      <a:dk2>
        <a:srgbClr val="1A1918"/>
      </a:dk2>
      <a:lt2>
        <a:srgbClr val="D6E0EB"/>
      </a:lt2>
      <a:accent1>
        <a:srgbClr val="1D9A78"/>
      </a:accent1>
      <a:accent2>
        <a:srgbClr val="FF7C2B"/>
      </a:accent2>
      <a:accent3>
        <a:srgbClr val="36AFCE"/>
      </a:accent3>
      <a:accent4>
        <a:srgbClr val="FFDE2B"/>
      </a:accent4>
      <a:accent5>
        <a:srgbClr val="694892"/>
      </a:accent5>
      <a:accent6>
        <a:srgbClr val="D3D700"/>
      </a:accent6>
      <a:hlink>
        <a:srgbClr val="00AAF0"/>
      </a:hlink>
      <a:folHlink>
        <a:srgbClr val="FF7C2B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>
        <a:noFill/>
      </a:spPr>
      <a:bodyPr wrap="square" lIns="0" tIns="0" rIns="0" bIns="0" numCol="2" rtlCol="0">
        <a:spAutoFit/>
      </a:bodyPr>
      <a:lstStyle>
        <a:defPPr>
          <a:defRPr sz="1400" dirty="0" smtClean="0">
            <a:solidFill>
              <a:srgbClr val="000000"/>
            </a:solidFill>
            <a:latin typeface="Trebuchet MS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E1BCFE0C-F449-CB47-801E-41074FD3C995}" vid="{F9280A30-3014-8340-8D5F-67C921FCE1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8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F0E800"/>
      </a:accent2>
      <a:accent3>
        <a:srgbClr val="FFFFFF"/>
      </a:accent3>
      <a:accent4>
        <a:srgbClr val="00006C"/>
      </a:accent4>
      <a:accent5>
        <a:srgbClr val="AAAAC0"/>
      </a:accent5>
      <a:accent6>
        <a:srgbClr val="D9D200"/>
      </a:accent6>
      <a:hlink>
        <a:srgbClr val="A1217C"/>
      </a:hlink>
      <a:folHlink>
        <a:srgbClr val="5BB24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8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F0E800"/>
      </a:accent2>
      <a:accent3>
        <a:srgbClr val="FFFFFF"/>
      </a:accent3>
      <a:accent4>
        <a:srgbClr val="00006C"/>
      </a:accent4>
      <a:accent5>
        <a:srgbClr val="AAAAC0"/>
      </a:accent5>
      <a:accent6>
        <a:srgbClr val="D9D200"/>
      </a:accent6>
      <a:hlink>
        <a:srgbClr val="A1217C"/>
      </a:hlink>
      <a:folHlink>
        <a:srgbClr val="5BB24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ad34c4-4e96-4388-83ef-c38574aac17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B4FD74016CE47A05B7DCB3C9030C6" ma:contentTypeVersion="9" ma:contentTypeDescription="Een nieuw document maken." ma:contentTypeScope="" ma:versionID="203fc8623a6eb499fe2f4b1d192b717f">
  <xsd:schema xmlns:xsd="http://www.w3.org/2001/XMLSchema" xmlns:xs="http://www.w3.org/2001/XMLSchema" xmlns:p="http://schemas.microsoft.com/office/2006/metadata/properties" xmlns:ns2="dcad34c4-4e96-4388-83ef-c38574aac175" xmlns:ns3="c7a674f8-b4a7-4176-83d9-51c8217fc5c8" targetNamespace="http://schemas.microsoft.com/office/2006/metadata/properties" ma:root="true" ma:fieldsID="08a2c0d86a3cfa3901eb2b5b77de9a29" ns2:_="" ns3:_="">
    <xsd:import namespace="dcad34c4-4e96-4388-83ef-c38574aac17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34c4-4e96-4388-83ef-c38574aac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9AC6E-E877-4E38-B939-A32362815D03}">
  <ds:schemaRefs>
    <ds:schemaRef ds:uri="http://schemas.microsoft.com/office/2006/metadata/properties"/>
    <ds:schemaRef ds:uri="http://schemas.microsoft.com/office/infopath/2007/PartnerControls"/>
    <ds:schemaRef ds:uri="dcad34c4-4e96-4388-83ef-c38574aac175"/>
    <ds:schemaRef ds:uri="c7a674f8-b4a7-4176-83d9-51c8217fc5c8"/>
  </ds:schemaRefs>
</ds:datastoreItem>
</file>

<file path=customXml/itemProps2.xml><?xml version="1.0" encoding="utf-8"?>
<ds:datastoreItem xmlns:ds="http://schemas.openxmlformats.org/officeDocument/2006/customXml" ds:itemID="{7DC621B2-6F1A-4D26-A087-EEA2C09A52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d34c4-4e96-4388-83ef-c38574aac17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68199A-2D2B-45DF-8EBC-6D6BFC990B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vumc_wetensch_poster_nl_stnd</Template>
  <TotalTime>114</TotalTime>
  <Words>1300</Words>
  <Application>Microsoft Office PowerPoint</Application>
  <PresentationFormat>Aangepast</PresentationFormat>
  <Paragraphs>128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Geneva</vt:lpstr>
      <vt:lpstr>Trebuchet MS</vt:lpstr>
      <vt:lpstr>Blank Presentation</vt:lpstr>
      <vt:lpstr>Titel: Ihil earchita a voluptae con aut fugit, untomig apples endipiciis ini coratem est modis aliquatem.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Titel: Ihil earchita a voluptae con aut  fugit, unt, omig endipiciis ini coratem  est modis aliquatem.</dc:title>
  <dc:creator>Gerda Lieftink</dc:creator>
  <cp:lastModifiedBy>Lund, S.</cp:lastModifiedBy>
  <cp:revision>41</cp:revision>
  <cp:lastPrinted>2011-06-29T11:47:30Z</cp:lastPrinted>
  <dcterms:created xsi:type="dcterms:W3CDTF">2018-10-10T14:03:39Z</dcterms:created>
  <dcterms:modified xsi:type="dcterms:W3CDTF">2023-10-24T13:09:27Z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0x0101004BCB4FD74016CE47A05B7DCB3C9030C6</vt:lpwstr>
  </property>
</Properties>
</file>