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61" r:id="rId5"/>
    <p:sldId id="262" r:id="rId6"/>
  </p:sldIdLst>
  <p:sldSz cx="7562850" cy="10688638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60375" indent="5715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22338" indent="11747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84300" indent="17621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46263" indent="23495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11">
          <p15:clr>
            <a:srgbClr val="A4A3A4"/>
          </p15:clr>
        </p15:guide>
        <p15:guide id="2" orient="horz" pos="1773">
          <p15:clr>
            <a:srgbClr val="A4A3A4"/>
          </p15:clr>
        </p15:guide>
        <p15:guide id="3" orient="horz" pos="709">
          <p15:clr>
            <a:srgbClr val="A4A3A4"/>
          </p15:clr>
        </p15:guide>
        <p15:guide id="4" orient="horz" pos="1161">
          <p15:clr>
            <a:srgbClr val="A4A3A4"/>
          </p15:clr>
        </p15:guide>
        <p15:guide id="5" orient="horz" pos="1249">
          <p15:clr>
            <a:srgbClr val="A4A3A4"/>
          </p15:clr>
        </p15:guide>
        <p15:guide id="6" orient="horz" pos="1553">
          <p15:clr>
            <a:srgbClr val="A4A3A4"/>
          </p15:clr>
        </p15:guide>
        <p15:guide id="7" pos="597">
          <p15:clr>
            <a:srgbClr val="A4A3A4"/>
          </p15:clr>
        </p15:guide>
        <p15:guide id="8" pos="45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B4"/>
    <a:srgbClr val="00975F"/>
    <a:srgbClr val="008C50"/>
    <a:srgbClr val="810000"/>
    <a:srgbClr val="694893"/>
    <a:srgbClr val="7A373E"/>
    <a:srgbClr val="000000"/>
    <a:srgbClr val="7ABB3E"/>
    <a:srgbClr val="D8BB3E"/>
    <a:srgbClr val="D8B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52" autoAdjust="0"/>
    <p:restoredTop sz="94624" autoAdjust="0"/>
  </p:normalViewPr>
  <p:slideViewPr>
    <p:cSldViewPr>
      <p:cViewPr varScale="1">
        <p:scale>
          <a:sx n="54" d="100"/>
          <a:sy n="54" d="100"/>
        </p:scale>
        <p:origin x="2779" y="67"/>
      </p:cViewPr>
      <p:guideLst>
        <p:guide orient="horz" pos="6311"/>
        <p:guide orient="horz" pos="1773"/>
        <p:guide orient="horz" pos="709"/>
        <p:guide orient="horz" pos="1161"/>
        <p:guide orient="horz" pos="1249"/>
        <p:guide orient="horz" pos="1553"/>
        <p:guide pos="597"/>
        <p:guide pos="45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16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425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16150" y="685800"/>
            <a:ext cx="24257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noProof="0"/>
              <a:t>Click to edit Master text styles</a:t>
            </a:r>
          </a:p>
          <a:p>
            <a:pPr lvl="1"/>
            <a:r>
              <a:rPr lang="en-US" altLang="nl-NL" noProof="0"/>
              <a:t>Second level</a:t>
            </a:r>
          </a:p>
          <a:p>
            <a:pPr lvl="2"/>
            <a:r>
              <a:rPr lang="en-US" altLang="nl-NL" noProof="0"/>
              <a:t>Third level</a:t>
            </a:r>
          </a:p>
          <a:p>
            <a:pPr lvl="3"/>
            <a:r>
              <a:rPr lang="en-US" altLang="nl-NL" noProof="0"/>
              <a:t>Fourth level</a:t>
            </a:r>
          </a:p>
          <a:p>
            <a:pPr lvl="4"/>
            <a:r>
              <a:rPr lang="en-US" altLang="nl-NL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996878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603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2233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Geneva" charset="-128"/>
      </a:defRPr>
    </a:lvl3pPr>
    <a:lvl4pPr marL="13843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+mn-cs"/>
      </a:defRPr>
    </a:lvl4pPr>
    <a:lvl5pPr marL="18462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+mn-cs"/>
      </a:defRPr>
    </a:lvl5pPr>
    <a:lvl6pPr marL="2312260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74711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37163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99615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F301C1B-5AC5-FF85-59E9-D750843E34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0647" y="10096847"/>
            <a:ext cx="2721556" cy="36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9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F304FCE-D1DC-ED47-ADF0-B2C00FF9A6F6}"/>
              </a:ext>
            </a:extLst>
          </p:cNvPr>
          <p:cNvSpPr txBox="1"/>
          <p:nvPr userDrawn="1"/>
        </p:nvSpPr>
        <p:spPr>
          <a:xfrm>
            <a:off x="2029061" y="951831"/>
            <a:ext cx="3514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>
                <a:solidFill>
                  <a:schemeClr val="bg1"/>
                </a:solidFill>
                <a:latin typeface="Museo Sans 300"/>
                <a:cs typeface="Museo Sans 300"/>
              </a:rPr>
              <a:t>Amsterdam Neuroscience</a:t>
            </a:r>
            <a:endParaRPr lang="en-US" sz="1600" b="0" i="0" dirty="0">
              <a:solidFill>
                <a:schemeClr val="bg1"/>
              </a:solidFill>
              <a:latin typeface="Museo Sans 300"/>
              <a:cs typeface="Museo Sans 30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3376180" y="1848120"/>
            <a:ext cx="0" cy="215444"/>
          </a:xfrm>
          <a:prstGeom prst="rect">
            <a:avLst/>
          </a:prstGeom>
          <a:noFill/>
        </p:spPr>
        <p:txBody>
          <a:bodyPr wrap="none" lIns="0" tIns="0" rIns="0" bIns="0" numCol="2" rtlCol="0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2075267" y="2581173"/>
            <a:ext cx="0" cy="215444"/>
          </a:xfrm>
          <a:prstGeom prst="rect">
            <a:avLst/>
          </a:prstGeom>
          <a:noFill/>
        </p:spPr>
        <p:txBody>
          <a:bodyPr wrap="none" lIns="0" tIns="0" rIns="0" bIns="0" numCol="2" rtlCol="0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561B2CB-1A99-CD46-AE2F-0ABE4B9259F7}"/>
              </a:ext>
            </a:extLst>
          </p:cNvPr>
          <p:cNvSpPr/>
          <p:nvPr userDrawn="1"/>
        </p:nvSpPr>
        <p:spPr bwMode="auto">
          <a:xfrm>
            <a:off x="-1191" y="418104"/>
            <a:ext cx="7560469" cy="1901879"/>
          </a:xfrm>
          <a:prstGeom prst="rect">
            <a:avLst/>
          </a:prstGeom>
          <a:solidFill>
            <a:srgbClr val="0097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rgbClr val="00975F"/>
              </a:solidFill>
              <a:effectLst/>
              <a:highlight>
                <a:srgbClr val="00975F"/>
              </a:highligh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74CD5A0-4903-86A1-6FFC-36AB53316B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13591" y="15727"/>
            <a:ext cx="2145572" cy="6910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sldNum="0" hdr="0" ftr="0" dt="0"/>
  <p:txStyles>
    <p:titleStyle>
      <a:lvl1pPr algn="l" defTabSz="1090613" rtl="0" eaLnBrk="1" fontAlgn="base" hangingPunct="1">
        <a:spcBef>
          <a:spcPct val="0"/>
        </a:spcBef>
        <a:spcAft>
          <a:spcPct val="0"/>
        </a:spcAft>
        <a:defRPr lang="nl-NL" sz="3000">
          <a:solidFill>
            <a:schemeClr val="tx1"/>
          </a:solidFill>
          <a:latin typeface="+mj-lt"/>
          <a:ea typeface="+mj-ea"/>
          <a:cs typeface="+mj-cs"/>
        </a:defRPr>
      </a:lvl1pPr>
      <a:lvl2pPr algn="l" defTabSz="109061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109061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109061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109061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62452" algn="l" defTabSz="10919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24904" algn="l" defTabSz="10919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87356" algn="l" defTabSz="10919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49808" algn="l" defTabSz="10919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1090613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lang="nl-NL" sz="140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90513" algn="l" defTabSz="109061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865188" indent="-282575" algn="l" defTabSz="109061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Geneva" pitchFamily="31" charset="-128"/>
          <a:cs typeface="Geneva" charset="-128"/>
        </a:defRPr>
      </a:lvl3pPr>
      <a:lvl4pPr marL="1155700" indent="-284163" algn="l" defTabSz="109061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Geneva" pitchFamily="31" charset="-128"/>
        </a:defRPr>
      </a:lvl4pPr>
      <a:lvl5pPr marL="1443038" indent="-282575" algn="l" defTabSz="109061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Geneva" pitchFamily="31" charset="-128"/>
        </a:defRPr>
      </a:lvl5pPr>
      <a:lvl6pPr marL="1907614" indent="-285820" algn="l" defTabSz="1091900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6pPr>
      <a:lvl7pPr marL="2370067" indent="-285820" algn="l" defTabSz="1091900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7pPr>
      <a:lvl8pPr marL="2832518" indent="-285820" algn="l" defTabSz="1091900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8pPr>
      <a:lvl9pPr marL="3294970" indent="-285820" algn="l" defTabSz="1091900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2452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4904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7356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9808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2260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4711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7163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99615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kstvak 25">
            <a:extLst>
              <a:ext uri="{FF2B5EF4-FFF2-40B4-BE49-F238E27FC236}">
                <a16:creationId xmlns:a16="http://schemas.microsoft.com/office/drawing/2014/main" id="{B48F36E9-401D-EE4F-9F10-101468B2463D}"/>
              </a:ext>
            </a:extLst>
          </p:cNvPr>
          <p:cNvSpPr txBox="1"/>
          <p:nvPr/>
        </p:nvSpPr>
        <p:spPr>
          <a:xfrm>
            <a:off x="513071" y="3333920"/>
            <a:ext cx="6564312" cy="6494640"/>
          </a:xfrm>
          <a:prstGeom prst="rect">
            <a:avLst/>
          </a:prstGeom>
          <a:noFill/>
        </p:spPr>
        <p:txBody>
          <a:bodyPr wrap="none" lIns="0" tIns="0" rIns="0" bIns="0" numCol="2" spcCol="252000" rtlCol="0">
            <a:noAutofit/>
          </a:bodyPr>
          <a:lstStyle/>
          <a:p>
            <a:endParaRPr lang="nl-NL" sz="14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14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14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1400" dirty="0" err="1">
              <a:solidFill>
                <a:srgbClr val="000000"/>
              </a:solidFill>
              <a:latin typeface="Trebuchet MS" charset="0"/>
            </a:endParaRPr>
          </a:p>
          <a:p>
            <a:pPr algn="ctr"/>
            <a:endParaRPr lang="nl-NL" sz="1400" kern="0" dirty="0">
              <a:solidFill>
                <a:srgbClr val="810000"/>
              </a:solidFill>
            </a:endParaRPr>
          </a:p>
          <a:p>
            <a:pPr algn="ctr"/>
            <a:r>
              <a:rPr lang="nl-NL" sz="1400" kern="0" dirty="0">
                <a:solidFill>
                  <a:srgbClr val="0097B4"/>
                </a:solidFill>
              </a:rPr>
              <a:t>Health for all, </a:t>
            </a:r>
            <a:r>
              <a:rPr lang="nl-NL" sz="1400" kern="0" dirty="0" err="1">
                <a:solidFill>
                  <a:srgbClr val="0097B4"/>
                </a:solidFill>
              </a:rPr>
              <a:t>now</a:t>
            </a:r>
            <a:r>
              <a:rPr lang="nl-NL" sz="1400" kern="0" dirty="0">
                <a:solidFill>
                  <a:srgbClr val="0097B4"/>
                </a:solidFill>
              </a:rPr>
              <a:t> and in </a:t>
            </a:r>
            <a:r>
              <a:rPr lang="nl-NL" sz="1400" kern="0" dirty="0" err="1">
                <a:solidFill>
                  <a:srgbClr val="0097B4"/>
                </a:solidFill>
              </a:rPr>
              <a:t>the</a:t>
            </a:r>
            <a:r>
              <a:rPr lang="nl-NL" sz="1400" kern="0" dirty="0">
                <a:solidFill>
                  <a:srgbClr val="0097B4"/>
                </a:solidFill>
              </a:rPr>
              <a:t> </a:t>
            </a:r>
            <a:r>
              <a:rPr lang="nl-NL" sz="1400" kern="0" dirty="0" err="1">
                <a:solidFill>
                  <a:srgbClr val="0097B4"/>
                </a:solidFill>
              </a:rPr>
              <a:t>future</a:t>
            </a:r>
            <a:endParaRPr lang="nl-NL" sz="1400" kern="0" dirty="0">
              <a:solidFill>
                <a:srgbClr val="0097B4"/>
              </a:solidFill>
            </a:endParaRPr>
          </a:p>
          <a:p>
            <a:endParaRPr lang="nl-NL" sz="1400" dirty="0" err="1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400" dirty="0" err="1">
                <a:solidFill>
                  <a:srgbClr val="0097B4"/>
                </a:solidFill>
                <a:latin typeface="Trebuchet MS" charset="0"/>
              </a:rPr>
              <a:t>Introduction</a:t>
            </a:r>
            <a:endParaRPr lang="nl-NL" sz="1400" dirty="0">
              <a:solidFill>
                <a:srgbClr val="0097B4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Mix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ingredients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semi soft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until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satiny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elastic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sparingly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bowl, turn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side up.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let rest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20 minutes in a warm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hot) area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(but clean!!!)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bedsheet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white.</a:t>
            </a: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Dust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flour.Take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of bowl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roll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rectangular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Cover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hands,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might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while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holes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fingers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Always pull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from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middle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out. 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400" dirty="0" err="1">
                <a:solidFill>
                  <a:srgbClr val="0097B4"/>
                </a:solidFill>
                <a:latin typeface="Trebuchet MS" charset="0"/>
              </a:rPr>
              <a:t>Results</a:t>
            </a:r>
            <a:r>
              <a:rPr lang="nl-NL" sz="900" dirty="0">
                <a:solidFill>
                  <a:srgbClr val="008C50"/>
                </a:solidFill>
                <a:latin typeface="Trebuchet MS" charset="0"/>
              </a:rPr>
              <a:t>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 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after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peeling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cutting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c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 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30 -40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chopped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walnuts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taste),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drizzle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sprinkle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cinammon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powder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about.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400" dirty="0" err="1">
                <a:solidFill>
                  <a:srgbClr val="0097B4"/>
                </a:solidFill>
                <a:latin typeface="Trebuchet MS" charset="0"/>
              </a:rPr>
              <a:t>Conclusion</a:t>
            </a:r>
            <a:r>
              <a:rPr lang="nl-NL" sz="1400" dirty="0">
                <a:solidFill>
                  <a:srgbClr val="0097B4"/>
                </a:solidFill>
                <a:latin typeface="Trebuchet MS" charset="0"/>
              </a:rPr>
              <a:t>/</a:t>
            </a:r>
            <a:r>
              <a:rPr lang="nl-NL" sz="1400" dirty="0" err="1">
                <a:solidFill>
                  <a:srgbClr val="0097B4"/>
                </a:solidFill>
                <a:latin typeface="Trebuchet MS" charset="0"/>
              </a:rPr>
              <a:t>Discussion</a:t>
            </a:r>
            <a:endParaRPr lang="nl-NL" sz="1400" dirty="0">
              <a:solidFill>
                <a:srgbClr val="0097B4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Pick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side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spaced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apart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rolling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!). 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When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 pair of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“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heave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ho”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sheet.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either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U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cookie sheet is big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enough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openings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sheets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favorite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part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melted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butter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</a:t>
            </a:r>
            <a:r>
              <a:rPr lang="nl-NL" sz="900" i="1" dirty="0">
                <a:solidFill>
                  <a:srgbClr val="000000"/>
                </a:solidFill>
                <a:latin typeface="Trebuchet MS" charset="0"/>
              </a:rPr>
              <a:t>. </a:t>
            </a: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i="1" dirty="0">
                <a:solidFill>
                  <a:srgbClr val="000000"/>
                </a:solidFill>
                <a:latin typeface="Trebuchet MS" charset="0"/>
              </a:rPr>
              <a:t>Fig. 1 - 4</a:t>
            </a:r>
            <a:endParaRPr lang="nl-NL" sz="800" dirty="0">
              <a:solidFill>
                <a:srgbClr val="000000"/>
              </a:solidFill>
              <a:latin typeface="Trebuchet MS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4064AE7-8FD0-4310-1044-930EB88FC9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622" b="27622"/>
          <a:stretch/>
        </p:blipFill>
        <p:spPr>
          <a:xfrm>
            <a:off x="512579" y="3400207"/>
            <a:ext cx="3137044" cy="936000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96887" y="1383879"/>
            <a:ext cx="6740922" cy="85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 anchor="t" anchorCtr="0">
            <a:normAutofit/>
          </a:bodyPr>
          <a:lstStyle>
            <a:lvl1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lang="nl-NL" sz="3000" baseline="0">
                <a:solidFill>
                  <a:srgbClr val="000000"/>
                </a:solidFill>
                <a:latin typeface="Trebuchet MS" charset="0"/>
                <a:ea typeface="+mj-ea"/>
                <a:cs typeface="+mj-cs"/>
              </a:defRPr>
            </a:lvl1pPr>
            <a:lvl2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62452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24904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87356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49808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57600">
              <a:spcBef>
                <a:spcPts val="0"/>
              </a:spcBef>
            </a:pPr>
            <a:r>
              <a:rPr lang="nl-NL" sz="2400" kern="0" dirty="0">
                <a:solidFill>
                  <a:schemeClr val="bg1"/>
                </a:solidFill>
              </a:rPr>
              <a:t>Titel: </a:t>
            </a:r>
            <a:r>
              <a:rPr lang="nl-NL" sz="2400" kern="0" dirty="0" err="1">
                <a:solidFill>
                  <a:schemeClr val="bg1"/>
                </a:solidFill>
              </a:rPr>
              <a:t>Ihil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earchita</a:t>
            </a:r>
            <a:r>
              <a:rPr lang="nl-NL" sz="2400" kern="0" dirty="0">
                <a:solidFill>
                  <a:schemeClr val="bg1"/>
                </a:solidFill>
              </a:rPr>
              <a:t> a </a:t>
            </a:r>
            <a:r>
              <a:rPr lang="nl-NL" sz="2400" kern="0" dirty="0" err="1">
                <a:solidFill>
                  <a:schemeClr val="bg1"/>
                </a:solidFill>
              </a:rPr>
              <a:t>voluptae</a:t>
            </a:r>
            <a:r>
              <a:rPr lang="nl-NL" sz="2400" kern="0" dirty="0">
                <a:solidFill>
                  <a:schemeClr val="bg1"/>
                </a:solidFill>
              </a:rPr>
              <a:t> con </a:t>
            </a:r>
            <a:r>
              <a:rPr lang="nl-NL" sz="2400" kern="0" dirty="0" err="1">
                <a:solidFill>
                  <a:schemeClr val="bg1"/>
                </a:solidFill>
              </a:rPr>
              <a:t>aut</a:t>
            </a:r>
            <a:r>
              <a:rPr lang="nl-NL" sz="2400" kern="0" dirty="0">
                <a:solidFill>
                  <a:schemeClr val="bg1"/>
                </a:solidFill>
              </a:rPr>
              <a:t> </a:t>
            </a:r>
            <a:r>
              <a:rPr lang="nl-NL" sz="2400" kern="0" dirty="0" err="1">
                <a:solidFill>
                  <a:schemeClr val="bg1"/>
                </a:solidFill>
              </a:rPr>
              <a:t>fugit</a:t>
            </a:r>
            <a:r>
              <a:rPr lang="nl-NL" sz="2400" kern="0" dirty="0">
                <a:solidFill>
                  <a:schemeClr val="bg1"/>
                </a:solidFill>
              </a:rPr>
              <a:t>, </a:t>
            </a:r>
            <a:r>
              <a:rPr lang="nl-NL" sz="2400" kern="0" dirty="0" err="1">
                <a:solidFill>
                  <a:schemeClr val="bg1"/>
                </a:solidFill>
              </a:rPr>
              <a:t>unt</a:t>
            </a:r>
            <a:r>
              <a:rPr lang="nl-NL" sz="2400" kern="0" dirty="0">
                <a:solidFill>
                  <a:schemeClr val="bg1"/>
                </a:solidFill>
              </a:rPr>
              <a:t>, </a:t>
            </a:r>
            <a:r>
              <a:rPr lang="nl-NL" sz="2400" kern="0" dirty="0" err="1">
                <a:solidFill>
                  <a:schemeClr val="bg1"/>
                </a:solidFill>
              </a:rPr>
              <a:t>omig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endipiciis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ini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coratem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est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modis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aliquatem</a:t>
            </a:r>
            <a:endParaRPr lang="nl-NL" sz="2400" kern="0" dirty="0">
              <a:solidFill>
                <a:schemeClr val="bg1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F0A313F4-4F86-8A4F-B721-5F6182E461C8}"/>
              </a:ext>
            </a:extLst>
          </p:cNvPr>
          <p:cNvSpPr txBox="1"/>
          <p:nvPr/>
        </p:nvSpPr>
        <p:spPr>
          <a:xfrm>
            <a:off x="-2381" y="860078"/>
            <a:ext cx="7562850" cy="24622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 algn="ctr"/>
            <a:r>
              <a:rPr lang="nl-NL" sz="1600">
                <a:solidFill>
                  <a:schemeClr val="bg1"/>
                </a:solidFill>
                <a:latin typeface="Trebuchet MS" panose="020B0703020202090204" pitchFamily="34" charset="0"/>
              </a:rPr>
              <a:t>Amsterdam Public Health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E472F8F-A848-A943-9B2E-1BFAAA84B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" y="2391991"/>
            <a:ext cx="6564630" cy="31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rIns="0"/>
          <a:lstStyle>
            <a:lvl1pPr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nl-NL" sz="1400" baseline="0">
                <a:solidFill>
                  <a:srgbClr val="000000"/>
                </a:solidFill>
                <a:latin typeface="Trebuchet MS" charset="0"/>
                <a:ea typeface="+mn-ea"/>
                <a:cs typeface="+mn-cs"/>
              </a:defRPr>
            </a:lvl1pPr>
            <a:lvl2pPr marL="579438" indent="-29051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nl-NL" kern="0" dirty="0">
                <a:solidFill>
                  <a:srgbClr val="0097B4"/>
                </a:solidFill>
              </a:rPr>
              <a:t>Ment </a:t>
            </a:r>
            <a:r>
              <a:rPr lang="nl-NL" kern="0" dirty="0" err="1">
                <a:solidFill>
                  <a:srgbClr val="0097B4"/>
                </a:solidFill>
              </a:rPr>
              <a:t>am</a:t>
            </a:r>
            <a:r>
              <a:rPr lang="nl-NL" kern="0" dirty="0">
                <a:solidFill>
                  <a:srgbClr val="0097B4"/>
                </a:solidFill>
              </a:rPr>
              <a:t> re </a:t>
            </a:r>
            <a:r>
              <a:rPr lang="nl-NL" kern="0" dirty="0" err="1">
                <a:solidFill>
                  <a:srgbClr val="0097B4"/>
                </a:solidFill>
              </a:rPr>
              <a:t>conseditatur</a:t>
            </a:r>
            <a:r>
              <a:rPr lang="nl-NL" kern="0" dirty="0">
                <a:solidFill>
                  <a:srgbClr val="0097B4"/>
                </a:solidFill>
              </a:rPr>
              <a:t> </a:t>
            </a:r>
            <a:r>
              <a:rPr lang="nl-NL" kern="0" dirty="0" err="1">
                <a:solidFill>
                  <a:srgbClr val="0097B4"/>
                </a:solidFill>
              </a:rPr>
              <a:t>aut</a:t>
            </a:r>
            <a:r>
              <a:rPr lang="nl-NL" kern="0" dirty="0">
                <a:solidFill>
                  <a:srgbClr val="0097B4"/>
                </a:solidFill>
              </a:rPr>
              <a:t> </a:t>
            </a:r>
            <a:r>
              <a:rPr lang="nl-NL" kern="0" dirty="0" err="1">
                <a:solidFill>
                  <a:srgbClr val="0097B4"/>
                </a:solidFill>
              </a:rPr>
              <a:t>dolupta</a:t>
            </a:r>
            <a:r>
              <a:rPr lang="nl-NL" kern="0" dirty="0">
                <a:solidFill>
                  <a:srgbClr val="0097B4"/>
                </a:solidFill>
              </a:rPr>
              <a:t> </a:t>
            </a:r>
            <a:r>
              <a:rPr lang="nl-NL" kern="0" dirty="0" err="1">
                <a:solidFill>
                  <a:srgbClr val="0097B4"/>
                </a:solidFill>
              </a:rPr>
              <a:t>iniatur</a:t>
            </a:r>
            <a:r>
              <a:rPr lang="nl-NL" kern="0" dirty="0">
                <a:solidFill>
                  <a:srgbClr val="0097B4"/>
                </a:solidFill>
              </a:rPr>
              <a:t> </a:t>
            </a:r>
            <a:r>
              <a:rPr lang="nl-NL" kern="0" dirty="0" err="1">
                <a:solidFill>
                  <a:srgbClr val="0097B4"/>
                </a:solidFill>
              </a:rPr>
              <a:t>aut</a:t>
            </a:r>
            <a:r>
              <a:rPr lang="nl-NL" kern="0" dirty="0">
                <a:solidFill>
                  <a:srgbClr val="0097B4"/>
                </a:solidFill>
              </a:rPr>
              <a:t> </a:t>
            </a:r>
            <a:r>
              <a:rPr lang="nl-NL" kern="0" dirty="0" err="1">
                <a:solidFill>
                  <a:srgbClr val="0097B4"/>
                </a:solidFill>
              </a:rPr>
              <a:t>adit</a:t>
            </a:r>
            <a:r>
              <a:rPr lang="nl-NL" kern="0" dirty="0">
                <a:solidFill>
                  <a:srgbClr val="0097B4"/>
                </a:solidFill>
              </a:rPr>
              <a:t> </a:t>
            </a:r>
            <a:r>
              <a:rPr lang="nl-NL" kern="0" dirty="0" err="1">
                <a:solidFill>
                  <a:srgbClr val="0097B4"/>
                </a:solidFill>
              </a:rPr>
              <a:t>eost</a:t>
            </a:r>
            <a:r>
              <a:rPr lang="nl-NL" kern="0" dirty="0">
                <a:solidFill>
                  <a:srgbClr val="0097B4"/>
                </a:solidFill>
              </a:rPr>
              <a:t> que </a:t>
            </a:r>
            <a:r>
              <a:rPr lang="nl-NL" kern="0" dirty="0" err="1">
                <a:solidFill>
                  <a:srgbClr val="0097B4"/>
                </a:solidFill>
              </a:rPr>
              <a:t>inis</a:t>
            </a:r>
            <a:r>
              <a:rPr lang="nl-NL" kern="0" dirty="0">
                <a:solidFill>
                  <a:srgbClr val="0097B4"/>
                </a:solidFill>
              </a:rPr>
              <a:t> </a:t>
            </a:r>
            <a:r>
              <a:rPr lang="nl-NL" kern="0" dirty="0" err="1">
                <a:solidFill>
                  <a:srgbClr val="0097B4"/>
                </a:solidFill>
              </a:rPr>
              <a:t>veris</a:t>
            </a:r>
            <a:r>
              <a:rPr lang="nl-NL" kern="0" dirty="0">
                <a:solidFill>
                  <a:srgbClr val="0097B4"/>
                </a:solidFill>
              </a:rPr>
              <a:t> </a:t>
            </a:r>
            <a:r>
              <a:rPr lang="nl-NL" kern="0" dirty="0" err="1">
                <a:solidFill>
                  <a:srgbClr val="0097B4"/>
                </a:solidFill>
              </a:rPr>
              <a:t>voloreto.</a:t>
            </a:r>
            <a:endParaRPr lang="nl-NL" kern="0" dirty="0">
              <a:solidFill>
                <a:srgbClr val="0097B4"/>
              </a:solidFill>
            </a:endParaRPr>
          </a:p>
        </p:txBody>
      </p:sp>
      <p:pic>
        <p:nvPicPr>
          <p:cNvPr id="27" name="Picture 8" descr="Grafieken.pdf">
            <a:extLst>
              <a:ext uri="{FF2B5EF4-FFF2-40B4-BE49-F238E27FC236}">
                <a16:creationId xmlns:a16="http://schemas.microsoft.com/office/drawing/2014/main" id="{7C51F661-9A73-9649-809A-290F81C7A3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" r="-1054"/>
          <a:stretch/>
        </p:blipFill>
        <p:spPr bwMode="auto">
          <a:xfrm>
            <a:off x="3853433" y="5423284"/>
            <a:ext cx="341494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3">
            <a:extLst>
              <a:ext uri="{FF2B5EF4-FFF2-40B4-BE49-F238E27FC236}">
                <a16:creationId xmlns:a16="http://schemas.microsoft.com/office/drawing/2014/main" id="{C103B304-BACC-8A48-91D0-6B2574CF8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71" y="2750118"/>
            <a:ext cx="65643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indent="0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nl-NL" sz="14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79438" indent="-29051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sz="750" dirty="0">
                <a:solidFill>
                  <a:srgbClr val="000000"/>
                </a:solidFill>
                <a:latin typeface="Trebuchet MS" charset="0"/>
              </a:rPr>
              <a:t>Name Author,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2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Harvard University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Maastricht UMC, Name Author,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 2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 Harvard University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750" dirty="0">
                <a:solidFill>
                  <a:srgbClr val="000000"/>
                </a:solidFill>
                <a:latin typeface="Trebuchet MS" charset="0"/>
              </a:rPr>
              <a:t>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Maastricht UMC</a:t>
            </a:r>
          </a:p>
          <a:p>
            <a:pPr>
              <a:defRPr/>
            </a:pPr>
            <a:endParaRPr dirty="0"/>
          </a:p>
        </p:txBody>
      </p:sp>
      <p:grpSp>
        <p:nvGrpSpPr>
          <p:cNvPr id="29" name="Groeperen 7">
            <a:extLst>
              <a:ext uri="{FF2B5EF4-FFF2-40B4-BE49-F238E27FC236}">
                <a16:creationId xmlns:a16="http://schemas.microsoft.com/office/drawing/2014/main" id="{864538E1-2ED6-EF47-B8F9-07D834100BAB}"/>
              </a:ext>
            </a:extLst>
          </p:cNvPr>
          <p:cNvGrpSpPr/>
          <p:nvPr/>
        </p:nvGrpSpPr>
        <p:grpSpPr>
          <a:xfrm>
            <a:off x="4144380" y="8899188"/>
            <a:ext cx="2733385" cy="549587"/>
            <a:chOff x="4314825" y="8687913"/>
            <a:chExt cx="2347895" cy="549587"/>
          </a:xfrm>
        </p:grpSpPr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24B07519-B90F-A040-82B2-39AA0C36CE6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314825" y="8687913"/>
              <a:ext cx="2347895" cy="538609"/>
            </a:xfrm>
            <a:prstGeom prst="rect">
              <a:avLst/>
            </a:prstGeom>
            <a:noFill/>
          </p:spPr>
          <p:txBody>
            <a:bodyPr wrap="square" lIns="72000" tIns="0" rIns="0" bIns="0" numCol="1" rtlCol="0">
              <a:spAutoFit/>
            </a:bodyPr>
            <a:lstStyle/>
            <a:p>
              <a:r>
                <a:rPr lang="nl-NL" sz="700" b="1" dirty="0" err="1">
                  <a:solidFill>
                    <a:srgbClr val="000000"/>
                  </a:solidFill>
                  <a:latin typeface="Trebuchet MS" charset="0"/>
                </a:rPr>
                <a:t>References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  <a:p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like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Mohnnudeln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Zwetschkenknoedl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Palatschinken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br>
                <a:rPr lang="nl-NL" sz="700" dirty="0">
                  <a:solidFill>
                    <a:srgbClr val="000000"/>
                  </a:solidFill>
                  <a:latin typeface="Trebuchet MS" charset="0"/>
                </a:rPr>
              </a:b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Kaiserschmarrn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etc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loved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so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much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) or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cold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serve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covered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powdered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sugar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(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icecream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just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good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this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American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apple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</p:txBody>
        </p: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FF42126B-38D2-FD4B-BB33-E656CB9EA0D7}"/>
                </a:ext>
              </a:extLst>
            </p:cNvPr>
            <p:cNvCxnSpPr/>
            <p:nvPr/>
          </p:nvCxnSpPr>
          <p:spPr bwMode="auto">
            <a:xfrm>
              <a:off x="4319587" y="8698891"/>
              <a:ext cx="0" cy="53860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DB0E9B0-CCDE-6570-2473-3535B0865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" y="1383879"/>
            <a:ext cx="6740922" cy="85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 anchor="t" anchorCtr="0">
            <a:normAutofit/>
          </a:bodyPr>
          <a:lstStyle>
            <a:lvl1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lang="nl-NL" sz="3000" baseline="0">
                <a:solidFill>
                  <a:srgbClr val="000000"/>
                </a:solidFill>
                <a:latin typeface="Trebuchet MS" charset="0"/>
                <a:ea typeface="+mj-ea"/>
                <a:cs typeface="+mj-cs"/>
              </a:defRPr>
            </a:lvl1pPr>
            <a:lvl2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62452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24904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87356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49808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57600">
              <a:spcBef>
                <a:spcPts val="0"/>
              </a:spcBef>
            </a:pPr>
            <a:r>
              <a:rPr lang="nl-NL" sz="2400" kern="0" dirty="0">
                <a:solidFill>
                  <a:schemeClr val="bg1"/>
                </a:solidFill>
              </a:rPr>
              <a:t>Titel: </a:t>
            </a:r>
            <a:r>
              <a:rPr lang="nl-NL" sz="2400" kern="0" dirty="0" err="1">
                <a:solidFill>
                  <a:schemeClr val="bg1"/>
                </a:solidFill>
              </a:rPr>
              <a:t>Ihil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earchita</a:t>
            </a:r>
            <a:r>
              <a:rPr lang="nl-NL" sz="2400" kern="0" dirty="0">
                <a:solidFill>
                  <a:schemeClr val="bg1"/>
                </a:solidFill>
              </a:rPr>
              <a:t> a </a:t>
            </a:r>
            <a:r>
              <a:rPr lang="nl-NL" sz="2400" kern="0" dirty="0" err="1">
                <a:solidFill>
                  <a:schemeClr val="bg1"/>
                </a:solidFill>
              </a:rPr>
              <a:t>voluptae</a:t>
            </a:r>
            <a:r>
              <a:rPr lang="nl-NL" sz="2400" kern="0" dirty="0">
                <a:solidFill>
                  <a:schemeClr val="bg1"/>
                </a:solidFill>
              </a:rPr>
              <a:t> con </a:t>
            </a:r>
            <a:r>
              <a:rPr lang="nl-NL" sz="2400" kern="0" dirty="0" err="1">
                <a:solidFill>
                  <a:schemeClr val="bg1"/>
                </a:solidFill>
              </a:rPr>
              <a:t>aut</a:t>
            </a:r>
            <a:r>
              <a:rPr lang="nl-NL" sz="2400" kern="0" dirty="0">
                <a:solidFill>
                  <a:schemeClr val="bg1"/>
                </a:solidFill>
              </a:rPr>
              <a:t> </a:t>
            </a:r>
            <a:r>
              <a:rPr lang="nl-NL" sz="2400" kern="0" dirty="0" err="1">
                <a:solidFill>
                  <a:schemeClr val="bg1"/>
                </a:solidFill>
              </a:rPr>
              <a:t>fugit</a:t>
            </a:r>
            <a:r>
              <a:rPr lang="nl-NL" sz="2400" kern="0" dirty="0">
                <a:solidFill>
                  <a:schemeClr val="bg1"/>
                </a:solidFill>
              </a:rPr>
              <a:t>, </a:t>
            </a:r>
            <a:r>
              <a:rPr lang="nl-NL" sz="2400" kern="0" dirty="0" err="1">
                <a:solidFill>
                  <a:schemeClr val="bg1"/>
                </a:solidFill>
              </a:rPr>
              <a:t>unt</a:t>
            </a:r>
            <a:r>
              <a:rPr lang="nl-NL" sz="2400" kern="0" dirty="0">
                <a:solidFill>
                  <a:schemeClr val="bg1"/>
                </a:solidFill>
              </a:rPr>
              <a:t>, </a:t>
            </a:r>
            <a:r>
              <a:rPr lang="nl-NL" sz="2400" kern="0" dirty="0" err="1">
                <a:solidFill>
                  <a:schemeClr val="bg1"/>
                </a:solidFill>
              </a:rPr>
              <a:t>omig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endipiciis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ini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coratem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est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modis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aliquatem</a:t>
            </a:r>
            <a:endParaRPr lang="nl-NL" sz="2400" kern="0" dirty="0">
              <a:solidFill>
                <a:schemeClr val="bg1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53F8D63-00E6-35FC-2B76-6CB77112742C}"/>
              </a:ext>
            </a:extLst>
          </p:cNvPr>
          <p:cNvSpPr txBox="1"/>
          <p:nvPr/>
        </p:nvSpPr>
        <p:spPr>
          <a:xfrm>
            <a:off x="-2381" y="860078"/>
            <a:ext cx="7562850" cy="24622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 algn="ctr"/>
            <a:r>
              <a:rPr lang="nl-NL" sz="1600">
                <a:solidFill>
                  <a:schemeClr val="bg1"/>
                </a:solidFill>
                <a:latin typeface="Trebuchet MS" panose="020B0703020202090204" pitchFamily="34" charset="0"/>
              </a:rPr>
              <a:t>Amsterdam Public Health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7A00056-4A52-C323-7802-578874A04B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44" b="32502"/>
          <a:stretch/>
        </p:blipFill>
        <p:spPr>
          <a:xfrm>
            <a:off x="2381" y="2319983"/>
            <a:ext cx="7560469" cy="190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114A301-6747-B72A-95CC-A97003BEE1E6}"/>
              </a:ext>
            </a:extLst>
          </p:cNvPr>
          <p:cNvSpPr txBox="1"/>
          <p:nvPr/>
        </p:nvSpPr>
        <p:spPr>
          <a:xfrm>
            <a:off x="513071" y="5381214"/>
            <a:ext cx="6564312" cy="4643625"/>
          </a:xfrm>
          <a:prstGeom prst="rect">
            <a:avLst/>
          </a:prstGeom>
          <a:noFill/>
        </p:spPr>
        <p:txBody>
          <a:bodyPr wrap="none" lIns="0" tIns="0" rIns="0" bIns="0" numCol="2" spcCol="252000" rtlCol="0">
            <a:noAutofit/>
          </a:bodyPr>
          <a:lstStyle/>
          <a:p>
            <a:r>
              <a:rPr lang="nl-NL" sz="1400" dirty="0" err="1">
                <a:solidFill>
                  <a:srgbClr val="0097B4"/>
                </a:solidFill>
                <a:latin typeface="Trebuchet MS" charset="0"/>
              </a:rPr>
              <a:t>Introduction</a:t>
            </a:r>
            <a:endParaRPr lang="nl-NL" sz="1400" dirty="0">
              <a:solidFill>
                <a:srgbClr val="0097B4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Mix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ingredients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semi soft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until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satiny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elastic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sparingly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bowl, turn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side up.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let rest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20 minutes in a warm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hot) area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(but clean!!!)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bedsheet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white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Dust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flour.Take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of bowl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roll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rectangular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Cover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hands,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might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while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holes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fingers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Always pull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from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middle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out. 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400" dirty="0" err="1">
                <a:solidFill>
                  <a:srgbClr val="0097B4"/>
                </a:solidFill>
                <a:latin typeface="Trebuchet MS" charset="0"/>
              </a:rPr>
              <a:t>Results</a:t>
            </a:r>
            <a:r>
              <a:rPr lang="nl-NL" sz="900" dirty="0">
                <a:solidFill>
                  <a:srgbClr val="0097B4"/>
                </a:solidFill>
                <a:latin typeface="Trebuchet MS" charset="0"/>
              </a:rPr>
              <a:t>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 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after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peeling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cutting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c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 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30 -40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chopped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walnuts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taste),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drizzle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sprinkle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cinammon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powder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sugar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less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much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r>
              <a:rPr lang="nl-NL" sz="1400" dirty="0" err="1">
                <a:solidFill>
                  <a:srgbClr val="0097B4"/>
                </a:solidFill>
                <a:latin typeface="Trebuchet MS" charset="0"/>
              </a:rPr>
              <a:t>Conclusion</a:t>
            </a:r>
            <a:r>
              <a:rPr lang="nl-NL" sz="1400" dirty="0">
                <a:solidFill>
                  <a:srgbClr val="0097B4"/>
                </a:solidFill>
                <a:latin typeface="Trebuchet MS" charset="0"/>
              </a:rPr>
              <a:t>/</a:t>
            </a:r>
            <a:r>
              <a:rPr lang="nl-NL" sz="1400" dirty="0" err="1">
                <a:solidFill>
                  <a:srgbClr val="0097B4"/>
                </a:solidFill>
                <a:latin typeface="Trebuchet MS" charset="0"/>
              </a:rPr>
              <a:t>Discussion</a:t>
            </a:r>
            <a:endParaRPr lang="nl-NL" sz="1400" dirty="0">
              <a:solidFill>
                <a:srgbClr val="0097B4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Pick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side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spaced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apart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rolling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!).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When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 pair of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“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heave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ho”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sheet.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either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U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cookie sheet is big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enough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openings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sheets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favorite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part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Appleson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melted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butter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30 -40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  <a:endParaRPr lang="nl-NL" sz="800" dirty="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90292A9-0B9E-9A8A-C1AF-2CA0F3B6D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" y="4313763"/>
            <a:ext cx="6564630" cy="31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rIns="0"/>
          <a:lstStyle>
            <a:lvl1pPr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nl-NL" sz="1400" baseline="0">
                <a:solidFill>
                  <a:srgbClr val="000000"/>
                </a:solidFill>
                <a:latin typeface="Trebuchet MS" charset="0"/>
                <a:ea typeface="+mn-ea"/>
                <a:cs typeface="+mn-cs"/>
              </a:defRPr>
            </a:lvl1pPr>
            <a:lvl2pPr marL="579438" indent="-29051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nl-NL" sz="2000" kern="0" dirty="0">
                <a:solidFill>
                  <a:srgbClr val="0097B4"/>
                </a:solidFill>
              </a:rPr>
              <a:t>Health for </a:t>
            </a:r>
            <a:r>
              <a:rPr lang="nl-NL" sz="2000" kern="0" dirty="0" err="1">
                <a:solidFill>
                  <a:srgbClr val="0097B4"/>
                </a:solidFill>
              </a:rPr>
              <a:t>all</a:t>
            </a:r>
            <a:r>
              <a:rPr lang="nl-NL" sz="2000" kern="0" dirty="0">
                <a:solidFill>
                  <a:srgbClr val="0097B4"/>
                </a:solidFill>
              </a:rPr>
              <a:t>, </a:t>
            </a:r>
            <a:r>
              <a:rPr lang="nl-NL" sz="2000" kern="0" dirty="0" err="1">
                <a:solidFill>
                  <a:srgbClr val="0097B4"/>
                </a:solidFill>
              </a:rPr>
              <a:t>now</a:t>
            </a:r>
            <a:r>
              <a:rPr lang="nl-NL" sz="2000" kern="0" dirty="0">
                <a:solidFill>
                  <a:srgbClr val="0097B4"/>
                </a:solidFill>
              </a:rPr>
              <a:t> and in </a:t>
            </a:r>
            <a:r>
              <a:rPr lang="nl-NL" sz="2000" kern="0" dirty="0" err="1">
                <a:solidFill>
                  <a:srgbClr val="0097B4"/>
                </a:solidFill>
              </a:rPr>
              <a:t>the</a:t>
            </a:r>
            <a:r>
              <a:rPr lang="nl-NL" sz="2000" kern="0" dirty="0">
                <a:solidFill>
                  <a:srgbClr val="0097B4"/>
                </a:solidFill>
              </a:rPr>
              <a:t> </a:t>
            </a:r>
            <a:r>
              <a:rPr lang="nl-NL" sz="2000" kern="0" dirty="0" err="1">
                <a:solidFill>
                  <a:srgbClr val="0097B4"/>
                </a:solidFill>
              </a:rPr>
              <a:t>future</a:t>
            </a:r>
            <a:endParaRPr lang="nl-NL" sz="2000" kern="0" dirty="0">
              <a:solidFill>
                <a:srgbClr val="0097B4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A9BE91F-0E16-7034-D033-2EEEEB166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71" y="4827822"/>
            <a:ext cx="65643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indent="0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nl-NL" sz="14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79438" indent="-29051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sz="750" dirty="0">
                <a:solidFill>
                  <a:srgbClr val="000000"/>
                </a:solidFill>
                <a:latin typeface="Trebuchet MS" charset="0"/>
              </a:rPr>
              <a:t>Name Author,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2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Harvard University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Maastricht UMC, Name Author,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 2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 Harvard University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750" dirty="0">
                <a:solidFill>
                  <a:srgbClr val="000000"/>
                </a:solidFill>
                <a:latin typeface="Trebuchet MS" charset="0"/>
              </a:rPr>
              <a:t>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Maastricht UMC</a:t>
            </a:r>
          </a:p>
          <a:p>
            <a:pPr>
              <a:defRPr/>
            </a:pPr>
            <a:endParaRPr dirty="0"/>
          </a:p>
        </p:txBody>
      </p:sp>
      <p:grpSp>
        <p:nvGrpSpPr>
          <p:cNvPr id="9" name="Groeperen 7">
            <a:extLst>
              <a:ext uri="{FF2B5EF4-FFF2-40B4-BE49-F238E27FC236}">
                <a16:creationId xmlns:a16="http://schemas.microsoft.com/office/drawing/2014/main" id="{7ECCD773-B126-F2D4-7D2F-82228950250C}"/>
              </a:ext>
            </a:extLst>
          </p:cNvPr>
          <p:cNvGrpSpPr/>
          <p:nvPr/>
        </p:nvGrpSpPr>
        <p:grpSpPr>
          <a:xfrm>
            <a:off x="4099353" y="8374054"/>
            <a:ext cx="2935000" cy="570665"/>
            <a:chOff x="4314825" y="8698891"/>
            <a:chExt cx="2519362" cy="570665"/>
          </a:xfrm>
        </p:grpSpPr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B47EE09F-7C47-F66C-B268-6250659E928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314825" y="8730947"/>
              <a:ext cx="2519362" cy="538609"/>
            </a:xfrm>
            <a:prstGeom prst="rect">
              <a:avLst/>
            </a:prstGeom>
            <a:noFill/>
          </p:spPr>
          <p:txBody>
            <a:bodyPr wrap="square" lIns="72000" tIns="0" rIns="0" bIns="0" numCol="1" rtlCol="0">
              <a:spAutoFit/>
            </a:bodyPr>
            <a:lstStyle/>
            <a:p>
              <a:r>
                <a:rPr lang="nl-NL" sz="700" b="1" dirty="0" err="1">
                  <a:solidFill>
                    <a:srgbClr val="000000"/>
                  </a:solidFill>
                  <a:latin typeface="Trebuchet MS" charset="0"/>
                </a:rPr>
                <a:t>References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  <a:p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like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Mohnnudeln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Zwetschkenknoedl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Palatschinken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Kaiserschmarrn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etc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loved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so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much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) or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cold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serve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covered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powdered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sugar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(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icecream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just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good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this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American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apple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</p:txBody>
        </p: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6889A1F2-D13E-4E9B-FEE8-B83A977EED1C}"/>
                </a:ext>
              </a:extLst>
            </p:cNvPr>
            <p:cNvCxnSpPr/>
            <p:nvPr/>
          </p:nvCxnSpPr>
          <p:spPr bwMode="auto">
            <a:xfrm>
              <a:off x="4319587" y="8698891"/>
              <a:ext cx="0" cy="53860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5791782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Amsterdam UMC februari 2023">
      <a:dk1>
        <a:srgbClr val="000000"/>
      </a:dk1>
      <a:lt1>
        <a:srgbClr val="FFFFFF"/>
      </a:lt1>
      <a:dk2>
        <a:srgbClr val="1A1918"/>
      </a:dk2>
      <a:lt2>
        <a:srgbClr val="D6E0EB"/>
      </a:lt2>
      <a:accent1>
        <a:srgbClr val="1D9A78"/>
      </a:accent1>
      <a:accent2>
        <a:srgbClr val="FF7C2B"/>
      </a:accent2>
      <a:accent3>
        <a:srgbClr val="36AFCE"/>
      </a:accent3>
      <a:accent4>
        <a:srgbClr val="FFDE2B"/>
      </a:accent4>
      <a:accent5>
        <a:srgbClr val="694892"/>
      </a:accent5>
      <a:accent6>
        <a:srgbClr val="D3D700"/>
      </a:accent6>
      <a:hlink>
        <a:srgbClr val="00AAF0"/>
      </a:hlink>
      <a:folHlink>
        <a:srgbClr val="FF7C2B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  <a:txDef>
      <a:spPr>
        <a:noFill/>
      </a:spPr>
      <a:bodyPr wrap="square" lIns="0" tIns="0" rIns="0" bIns="0" numCol="2" rtlCol="0">
        <a:spAutoFit/>
      </a:bodyPr>
      <a:lstStyle>
        <a:defPPr>
          <a:defRPr sz="1400" dirty="0" smtClean="0">
            <a:solidFill>
              <a:srgbClr val="000000"/>
            </a:solidFill>
            <a:latin typeface="Trebuchet MS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1" id="{E1BCFE0C-F449-CB47-801E-41074FD3C995}" vid="{F9280A30-3014-8340-8D5F-67C921FCE17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F0E800"/>
      </a:accent2>
      <a:accent3>
        <a:srgbClr val="FFFFFF"/>
      </a:accent3>
      <a:accent4>
        <a:srgbClr val="00006C"/>
      </a:accent4>
      <a:accent5>
        <a:srgbClr val="AAAAC0"/>
      </a:accent5>
      <a:accent6>
        <a:srgbClr val="D9D200"/>
      </a:accent6>
      <a:hlink>
        <a:srgbClr val="A1217C"/>
      </a:hlink>
      <a:folHlink>
        <a:srgbClr val="5BB2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F0E800"/>
      </a:accent2>
      <a:accent3>
        <a:srgbClr val="FFFFFF"/>
      </a:accent3>
      <a:accent4>
        <a:srgbClr val="00006C"/>
      </a:accent4>
      <a:accent5>
        <a:srgbClr val="AAAAC0"/>
      </a:accent5>
      <a:accent6>
        <a:srgbClr val="D9D200"/>
      </a:accent6>
      <a:hlink>
        <a:srgbClr val="A1217C"/>
      </a:hlink>
      <a:folHlink>
        <a:srgbClr val="5BB2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fba98fd-c23a-4199-8cec-983b6de7f215">
      <Terms xmlns="http://schemas.microsoft.com/office/infopath/2007/PartnerControls"/>
    </lcf76f155ced4ddcb4097134ff3c332f>
    <TaxCatchAll xmlns="c7a674f8-b4a7-4176-83d9-51c8217fc5c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CABDB5AAD2234995E07F76669642A2" ma:contentTypeVersion="10" ma:contentTypeDescription="Een nieuw document maken." ma:contentTypeScope="" ma:versionID="19f4701780086f867fa08a6f0a4449f6">
  <xsd:schema xmlns:xsd="http://www.w3.org/2001/XMLSchema" xmlns:xs="http://www.w3.org/2001/XMLSchema" xmlns:p="http://schemas.microsoft.com/office/2006/metadata/properties" xmlns:ns2="bfba98fd-c23a-4199-8cec-983b6de7f215" xmlns:ns3="c7a674f8-b4a7-4176-83d9-51c8217fc5c8" targetNamespace="http://schemas.microsoft.com/office/2006/metadata/properties" ma:root="true" ma:fieldsID="b146cacc8d0ebf40a53f08365bd6d783" ns2:_="" ns3:_="">
    <xsd:import namespace="bfba98fd-c23a-4199-8cec-983b6de7f215"/>
    <xsd:import namespace="c7a674f8-b4a7-4176-83d9-51c8217fc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ba98fd-c23a-4199-8cec-983b6de7f2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96240b3-82fb-446b-a13e-4fc46c6b65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674f8-b4a7-4176-83d9-51c8217fc5c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b280268-0846-46d1-8f37-2cdaa4207f2a}" ma:internalName="TaxCatchAll" ma:showField="CatchAllData" ma:web="c7a674f8-b4a7-4176-83d9-51c8217fc5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2FE20F-0A02-4EBC-A311-2B5A93BAD1FB}">
  <ds:schemaRefs>
    <ds:schemaRef ds:uri="http://schemas.microsoft.com/office/2006/metadata/properties"/>
    <ds:schemaRef ds:uri="http://schemas.microsoft.com/office/infopath/2007/PartnerControls"/>
    <ds:schemaRef ds:uri="bfba98fd-c23a-4199-8cec-983b6de7f215"/>
    <ds:schemaRef ds:uri="c7a674f8-b4a7-4176-83d9-51c8217fc5c8"/>
  </ds:schemaRefs>
</ds:datastoreItem>
</file>

<file path=customXml/itemProps2.xml><?xml version="1.0" encoding="utf-8"?>
<ds:datastoreItem xmlns:ds="http://schemas.openxmlformats.org/officeDocument/2006/customXml" ds:itemID="{54850996-CD09-4F04-B6D3-F981116B5D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D15B59-3AAF-4403-9A36-84D0C683B8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ba98fd-c23a-4199-8cec-983b6de7f215"/>
    <ds:schemaRef ds:uri="c7a674f8-b4a7-4176-83d9-51c8217fc5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vumc_wetensch_poster_nl_stnd</Template>
  <TotalTime>383</TotalTime>
  <Words>1284</Words>
  <Application>Microsoft Office PowerPoint</Application>
  <PresentationFormat>Aangepast</PresentationFormat>
  <Paragraphs>75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Museo Sans 300</vt:lpstr>
      <vt:lpstr>Trebuchet MS</vt:lpstr>
      <vt:lpstr>Blank Presentation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Titel: Ihil earchita a voluptae con aut  fugit, unt, omig endipiciis ini coratem  est modis aliquatem.</dc:title>
  <dc:creator>Gerda Lieftink</dc:creator>
  <cp:lastModifiedBy>Kelder, E.S. (Eva)</cp:lastModifiedBy>
  <cp:revision>67</cp:revision>
  <cp:lastPrinted>2021-06-22T07:44:49Z</cp:lastPrinted>
  <dcterms:created xsi:type="dcterms:W3CDTF">2018-10-10T12:49:46Z</dcterms:created>
  <dcterms:modified xsi:type="dcterms:W3CDTF">2025-04-14T11:39:32Z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0x010100B4CABDB5AAD2234995E07F76669642A2</vt:lpwstr>
  </property>
</Properties>
</file>