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4" r:id="rId5"/>
    <p:sldId id="276" r:id="rId6"/>
    <p:sldId id="275" r:id="rId7"/>
    <p:sldId id="281" r:id="rId8"/>
    <p:sldId id="279" r:id="rId9"/>
    <p:sldId id="280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A &amp; VU logo's" id="{8A5366A7-0716-6D49-A790-B74474B05D01}">
          <p14:sldIdLst>
            <p14:sldId id="274"/>
            <p14:sldId id="276"/>
            <p14:sldId id="275"/>
            <p14:sldId id="281"/>
            <p14:sldId id="279"/>
            <p14:sldId id="28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da Lieftink" initials="GL" lastIdx="1" clrIdx="0">
    <p:extLst>
      <p:ext uri="{19B8F6BF-5375-455C-9EA6-DF929625EA0E}">
        <p15:presenceInfo xmlns:p15="http://schemas.microsoft.com/office/powerpoint/2012/main" userId="5d46486367070f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3A246F"/>
    <a:srgbClr val="018C4F"/>
    <a:srgbClr val="0082C5"/>
    <a:srgbClr val="694894"/>
    <a:srgbClr val="39246F"/>
    <a:srgbClr val="810000"/>
    <a:srgbClr val="800000"/>
    <a:srgbClr val="694893"/>
    <a:srgbClr val="DED5B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96422"/>
  </p:normalViewPr>
  <p:slideViewPr>
    <p:cSldViewPr snapToGrid="0">
      <p:cViewPr varScale="1">
        <p:scale>
          <a:sx n="155" d="100"/>
          <a:sy n="155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9-814A-966A-800B7386A5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9-814A-966A-800B7386A5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9-814A-966A-800B7386A5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9-814A-966A-800B7386A5FF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B9-814A-966A-800B73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344F-8354-0D950625481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3-344F-8354-0D950625481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3-344F-8354-0D950625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08304"/>
        <c:axId val="153685168"/>
      </c:barChart>
      <c:catAx>
        <c:axId val="15360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5168"/>
        <c:crosses val="autoZero"/>
        <c:auto val="1"/>
        <c:lblAlgn val="ctr"/>
        <c:lblOffset val="100"/>
        <c:noMultiLvlLbl val="0"/>
      </c:catAx>
      <c:valAx>
        <c:axId val="153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</a:t>
            </a:r>
            <a:r>
              <a:rPr lang="nl-NL" baseline="0"/>
              <a:t> title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F-524E-A5B2-E33C4D34D5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F-524E-A5B2-E33C4D34D5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7F-524E-A5B2-E33C4D34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2080"/>
        <c:axId val="157485936"/>
      </c:lineChart>
      <c:catAx>
        <c:axId val="1575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485936"/>
        <c:crosses val="autoZero"/>
        <c:auto val="1"/>
        <c:lblAlgn val="ctr"/>
        <c:lblOffset val="100"/>
        <c:noMultiLvlLbl val="0"/>
      </c:catAx>
      <c:valAx>
        <c:axId val="1574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5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07111F-E268-B00D-8A49-334152457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7B2691-AD4C-0F3C-5371-266DC186E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E3E39-869A-FC41-9C62-6AAE28BB003F}" type="datetimeFigureOut">
              <a:t>12-07-2023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62048D-DDCC-96D8-39DA-E3F08777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597D1B-C978-E0DF-D9A7-27EC286C6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FB4F-A52A-9449-9D06-928CDF2FB3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08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12-07-2023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chart" Target="../charts/chart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69595FA-831B-1208-AFC6-17BEA2BCB7EE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CB4"/>
              </a:solidFill>
              <a:highlight>
                <a:srgbClr val="694893"/>
              </a:highligh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805DE9-96AB-F0EF-25D0-46F4F15F81C1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Public Health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E1B18F2-C668-9759-21E1-21A2C3BC52BB}"/>
              </a:ext>
            </a:extLst>
          </p:cNvPr>
          <p:cNvSpPr txBox="1"/>
          <p:nvPr userDrawn="1"/>
        </p:nvSpPr>
        <p:spPr>
          <a:xfrm>
            <a:off x="-1" y="1606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0" i="0" u="none" strike="noStrike">
                <a:solidFill>
                  <a:schemeClr val="bg1"/>
                </a:solidFill>
                <a:effectLst/>
                <a:latin typeface="+mj-lt"/>
              </a:rPr>
              <a:t>Health for all, powered by science</a:t>
            </a:r>
            <a:endParaRPr lang="nl-NL" sz="4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04DF63-527B-8100-CDC9-B0098E813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134" y="6115003"/>
            <a:ext cx="4305732" cy="5751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A70B051-A543-98FA-79F3-9D16BD9B3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2600" y="0"/>
            <a:ext cx="3606800" cy="11684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CF2FF25-7DB8-F15E-DC29-53412754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2336" b="-2447"/>
          <a:stretch/>
        </p:blipFill>
        <p:spPr>
          <a:xfrm>
            <a:off x="4303049" y="0"/>
            <a:ext cx="359635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4517E5-C7EB-76F3-BA68-1C1C53FE3A63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Gastroenterology Endocrinology Metabolism</a:t>
            </a:r>
          </a:p>
        </p:txBody>
      </p:sp>
    </p:spTree>
    <p:extLst>
      <p:ext uri="{BB962C8B-B14F-4D97-AF65-F5344CB8AC3E}">
        <p14:creationId xmlns:p14="http://schemas.microsoft.com/office/powerpoint/2010/main" val="3907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94F6043-F870-871E-C878-9792FFA045A2}"/>
              </a:ext>
            </a:extLst>
          </p:cNvPr>
          <p:cNvSpPr txBox="1">
            <a:spLocks/>
          </p:cNvSpPr>
          <p:nvPr userDrawn="1"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Here's the title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78B544-BBE1-C87F-88F6-29A7CBF25B66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54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2" y="2131145"/>
            <a:ext cx="10742609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Points list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9A7C4DF1-F897-E709-7057-58CA52276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683E02-37F6-AD2F-C978-AE7B88724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E64D6C2-4AFC-2278-17D1-7630657B3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792F63D-8B80-C448-41FB-5A21D2609F72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02A7711-083C-EA0F-7596-AB5A83F9D8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131146"/>
            <a:ext cx="5346700" cy="39733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An explanatory text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8" y="2131145"/>
            <a:ext cx="5243515" cy="397331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Points list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B57E7D-5BFF-C368-1003-37666952F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0788E1A0-4CB3-8718-C6B5-8FBC06D54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95AC46-E586-2030-6B3C-D926B40DA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FBC288-639B-0592-F721-876A00E40AE5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986A28-60D5-2499-C14E-5BCC4CE06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00B65C9-2203-DFA3-4FF8-D4E64036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9CB4"/>
                </a:solidFill>
              </a:defRPr>
            </a:lvl1pPr>
          </a:lstStyle>
          <a:p>
            <a:r>
              <a:rPr lang="nl-NL"/>
              <a:t>Graphs</a:t>
            </a:r>
          </a:p>
        </p:txBody>
      </p:sp>
      <p:graphicFrame>
        <p:nvGraphicFramePr>
          <p:cNvPr id="4" name="Tijdelijke aanduiding voor inhoud 6">
            <a:extLst>
              <a:ext uri="{FF2B5EF4-FFF2-40B4-BE49-F238E27FC236}">
                <a16:creationId xmlns:a16="http://schemas.microsoft.com/office/drawing/2014/main" id="{5540087B-E67D-575D-5449-3F9747F6B3A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91276737"/>
              </p:ext>
            </p:extLst>
          </p:nvPr>
        </p:nvGraphicFramePr>
        <p:xfrm>
          <a:off x="4140202" y="2240491"/>
          <a:ext cx="3615267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998B5332-51AC-833A-95F2-4F97167F60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82818396"/>
              </p:ext>
            </p:extLst>
          </p:nvPr>
        </p:nvGraphicFramePr>
        <p:xfrm>
          <a:off x="673104" y="2240492"/>
          <a:ext cx="322156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4708ED6-63A0-CCA1-8D33-289304260B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6710751"/>
              </p:ext>
            </p:extLst>
          </p:nvPr>
        </p:nvGraphicFramePr>
        <p:xfrm>
          <a:off x="8051799" y="2240492"/>
          <a:ext cx="336391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B65DBF7-524C-E544-A287-0CA619215EC0}"/>
              </a:ext>
            </a:extLst>
          </p:cNvPr>
          <p:cNvSpPr txBox="1"/>
          <p:nvPr userDrawn="1"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  <a:p>
            <a:r>
              <a:rPr lang="nl-NL" sz="140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AEBC0B-B8DA-0D99-5409-5BA812666500}"/>
              </a:ext>
            </a:extLst>
          </p:cNvPr>
          <p:cNvSpPr txBox="1"/>
          <p:nvPr userDrawn="1"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07556-9BC7-CADF-46ED-6FE6C3965DC0}"/>
              </a:ext>
            </a:extLst>
          </p:cNvPr>
          <p:cNvSpPr txBox="1"/>
          <p:nvPr userDrawn="1"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23D391-5881-E866-CA25-097D3331F2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C675DF-69FB-C2EF-417A-706FC73EF2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A6FA0C3-6B61-A10B-8390-30176227EB54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7DD1B7-9EE7-FDA4-B2CB-7DF08C00A8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-1" y="931333"/>
            <a:ext cx="6096000" cy="5223934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CB4"/>
              </a:solidFill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348675"/>
            <a:ext cx="5359400" cy="380468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4F68F4E-D648-A3C9-1E36-5464289C78C6}"/>
              </a:ext>
            </a:extLst>
          </p:cNvPr>
          <p:cNvSpPr txBox="1">
            <a:spLocks/>
          </p:cNvSpPr>
          <p:nvPr userDrawn="1"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Here's the title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17A579-B188-ABD8-146C-0F6C545E90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7AF44F-538B-3B7D-7934-BC2F2BCABD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B8384D-9685-A352-A80B-0DDC4FE3DAF4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87738F-DD55-A873-D733-EF725454A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3970116"/>
            <a:ext cx="12192000" cy="218515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4334357"/>
            <a:ext cx="5438775" cy="172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31333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80280" y="4334357"/>
            <a:ext cx="5438775" cy="171930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List of points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85BC42-98C6-A8C3-C10B-31497123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DCDE94-A5EB-28AF-C9D9-9F6D128BC7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26A4139-DC34-D5BA-28EB-6286C41557AF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57D9C7-B6CE-1D23-CF6D-BDD4F6F8EC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1573A6-05FD-0E93-E212-27EB0C82B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FDA885F-B431-883B-5295-05325F6B6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FEF27A5-150F-08A4-1251-17B201A8F745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Amsterdam Public Health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AFD3D3-0BFD-6252-9530-CE62CC01E4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8B5E1C2-C32B-2E20-D268-3D741D6D7EA6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Public Health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FC9E2B-088F-6E34-D6CB-BF590AD62A2B}"/>
              </a:ext>
            </a:extLst>
          </p:cNvPr>
          <p:cNvSpPr txBox="1"/>
          <p:nvPr userDrawn="1"/>
        </p:nvSpPr>
        <p:spPr>
          <a:xfrm>
            <a:off x="-1" y="1606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0" i="0" u="none" strike="noStrike">
                <a:solidFill>
                  <a:schemeClr val="bg1"/>
                </a:solidFill>
                <a:effectLst/>
                <a:latin typeface="+mj-lt"/>
              </a:rPr>
              <a:t>Health for all, powered by science</a:t>
            </a:r>
            <a:endParaRPr lang="nl-NL" sz="4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7" r:id="rId3"/>
    <p:sldLayoutId id="2147483695" r:id="rId4"/>
    <p:sldLayoutId id="2147483680" r:id="rId5"/>
    <p:sldLayoutId id="2147483681" r:id="rId6"/>
    <p:sldLayoutId id="2147483683" r:id="rId7"/>
    <p:sldLayoutId id="2147483688" r:id="rId8"/>
    <p:sldLayoutId id="2147483685" r:id="rId9"/>
    <p:sldLayoutId id="2147483684" r:id="rId10"/>
    <p:sldLayoutId id="2147483696" r:id="rId11"/>
    <p:sldLayoutId id="2147483687" r:id="rId12"/>
    <p:sldLayoutId id="2147483693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C158C78-4079-4CE7-B39D-9BFC48259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4" b="27854"/>
          <a:stretch/>
        </p:blipFill>
        <p:spPr>
          <a:xfrm>
            <a:off x="0" y="2412000"/>
            <a:ext cx="12192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C752AA-7732-8736-0CC8-ED6C7820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Vidunt asimus es quo quis earum voloriorem volore pos esti </a:t>
            </a:r>
            <a:br>
              <a:rPr lang="nl-NL"/>
            </a:br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  <a:p>
            <a:r>
              <a:rPr lang="nl-NL"/>
              <a:t>Voque laborunti recus, cus, odio bla doluptaquodi quo delitatendus ea volupis ex est volest et libus, aut as voloriti dici tem aspit pliae consecae idendam, exceperro ipiscitia voloren diorrov iducia </a:t>
            </a:r>
          </a:p>
          <a:p>
            <a:r>
              <a:rPr lang="nl-NL"/>
              <a:t>Ex ea quas et volorporem que laborunti recus, cus, odio bla doluptaquodi quo.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20278-C49D-D577-35B2-2555573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The title starts here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831880-1896-9E29-C676-F91A2F80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1693333"/>
            <a:ext cx="2252134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3E630D4-5054-BB4C-2B0F-793FA2B5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Text over 2 columns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82ABD-0879-1D02-3681-0A8D5F5D6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Vidunt asimus es quo quis earum voloriorem 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9C212-7AE6-3922-F5EF-C39321075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Pudipsanda volest, et libus, aut as Hier begint de tekst Vidunt asimus es quo quis earum voloriorem </a:t>
            </a:r>
          </a:p>
          <a:p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 citia voloren diorrov iducia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1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2C183-2D66-037D-14C7-BB4C4AB535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Graphs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DF76943-1B05-BFB9-82BC-ABC45A5BA491}"/>
              </a:ext>
            </a:extLst>
          </p:cNvPr>
          <p:cNvSpPr txBox="1"/>
          <p:nvPr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text. </a:t>
            </a:r>
          </a:p>
          <a:p>
            <a:r>
              <a:rPr lang="nl-NL" sz="140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08B732-F562-9E18-D77F-D18DB493012F}"/>
              </a:ext>
            </a:extLst>
          </p:cNvPr>
          <p:cNvSpPr txBox="1"/>
          <p:nvPr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6B800C8-8963-9B68-C212-112BC2DC1504}"/>
              </a:ext>
            </a:extLst>
          </p:cNvPr>
          <p:cNvSpPr txBox="1"/>
          <p:nvPr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3287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8BF2FB6-A17B-2699-76CB-F760876FE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Here comes an explanatory text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C9E633B4-3BA0-9AA3-8CCE-BA90659E69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Tijdelijke aanduiding voor afbeelding 3">
            <a:extLst>
              <a:ext uri="{FF2B5EF4-FFF2-40B4-BE49-F238E27FC236}">
                <a16:creationId xmlns:a16="http://schemas.microsoft.com/office/drawing/2014/main" id="{87708FCF-BACE-96CC-FCAC-A2E58EFD5F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1079"/>
          <a:stretch/>
        </p:blipFill>
        <p:spPr>
          <a:xfrm>
            <a:off x="6096000" y="932567"/>
            <a:ext cx="6096000" cy="52207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981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1394F-1FBC-AB5B-7C2B-C0D9238E6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Here comes an explanatory text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8B9951-FD44-FEE2-1863-23F8880B1B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/>
              <a:t>Here can be a summary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6D03C9D-ADB7-83C3-0E3A-8361DA26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</p:spPr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48DF541-0E66-1C29-9DA7-5E56769258A7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10955"/>
          <a:stretch/>
        </p:blipFill>
        <p:spPr>
          <a:xfrm>
            <a:off x="0" y="931333"/>
            <a:ext cx="6095999" cy="31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9">
            <a:extLst>
              <a:ext uri="{FF2B5EF4-FFF2-40B4-BE49-F238E27FC236}">
                <a16:creationId xmlns:a16="http://schemas.microsoft.com/office/drawing/2014/main" id="{5FD4E97B-3DCC-3664-313A-03BD6507D3C6}"/>
              </a:ext>
            </a:extLst>
          </p:cNvPr>
          <p:cNvSpPr txBox="1">
            <a:spLocks/>
          </p:cNvSpPr>
          <p:nvPr/>
        </p:nvSpPr>
        <p:spPr>
          <a:xfrm>
            <a:off x="671513" y="2425655"/>
            <a:ext cx="10744200" cy="3751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This page can be filled with partners</a:t>
            </a:r>
          </a:p>
        </p:txBody>
      </p:sp>
    </p:spTree>
    <p:extLst>
      <p:ext uri="{BB962C8B-B14F-4D97-AF65-F5344CB8AC3E}">
        <p14:creationId xmlns:p14="http://schemas.microsoft.com/office/powerpoint/2010/main" val="14918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Algemeen.potx" id="{ADA6206F-D397-48FD-85F7-9CDA7D92A1DC}" vid="{8631CC6D-78C6-497A-995C-9E647306175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ad34c4-4e96-4388-83ef-c38574aac17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4FD74016CE47A05B7DCB3C9030C6" ma:contentTypeVersion="9" ma:contentTypeDescription="Een nieuw document maken." ma:contentTypeScope="" ma:versionID="203fc8623a6eb499fe2f4b1d192b717f">
  <xsd:schema xmlns:xsd="http://www.w3.org/2001/XMLSchema" xmlns:xs="http://www.w3.org/2001/XMLSchema" xmlns:p="http://schemas.microsoft.com/office/2006/metadata/properties" xmlns:ns2="dcad34c4-4e96-4388-83ef-c38574aac175" xmlns:ns3="c7a674f8-b4a7-4176-83d9-51c8217fc5c8" targetNamespace="http://schemas.microsoft.com/office/2006/metadata/properties" ma:root="true" ma:fieldsID="08a2c0d86a3cfa3901eb2b5b77de9a29" ns2:_="" ns3:_="">
    <xsd:import namespace="dcad34c4-4e96-4388-83ef-c38574aac17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d34c4-4e96-4388-83ef-c38574aac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1509E0-33B6-4394-8255-0B229BA5E2D7}">
  <ds:schemaRefs>
    <ds:schemaRef ds:uri="http://schemas.microsoft.com/office/2006/metadata/properties"/>
    <ds:schemaRef ds:uri="http://schemas.microsoft.com/office/infopath/2007/PartnerControls"/>
    <ds:schemaRef ds:uri="dcad34c4-4e96-4388-83ef-c38574aac175"/>
    <ds:schemaRef ds:uri="c7a674f8-b4a7-4176-83d9-51c8217fc5c8"/>
  </ds:schemaRefs>
</ds:datastoreItem>
</file>

<file path=customXml/itemProps2.xml><?xml version="1.0" encoding="utf-8"?>
<ds:datastoreItem xmlns:ds="http://schemas.openxmlformats.org/officeDocument/2006/customXml" ds:itemID="{25967B53-600D-4A4B-B703-F74CE5B4C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d34c4-4e96-4388-83ef-c38574aac17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15BEB-8E82-455C-A68B-9E7B28FA0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AmsterdamUMC_Algemeen</Template>
  <TotalTime>1014</TotalTime>
  <Words>229</Words>
  <Application>Microsoft Macintosh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Kantoorthema</vt:lpstr>
      <vt:lpstr>PowerPoint-presentatie</vt:lpstr>
      <vt:lpstr>The title starts here</vt:lpstr>
      <vt:lpstr>Text over 2 columns</vt:lpstr>
      <vt:lpstr>Graphs</vt:lpstr>
      <vt:lpstr>PowerPoint-presentatie</vt:lpstr>
      <vt:lpstr>PowerPoint-presentatie</vt:lpstr>
      <vt:lpstr>PowerPoint-presentatie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Bogers, l.j. (Leanne)</dc:creator>
  <cp:lastModifiedBy>Gerda Lieftink</cp:lastModifiedBy>
  <cp:revision>180</cp:revision>
  <dcterms:created xsi:type="dcterms:W3CDTF">2020-01-06T09:53:58Z</dcterms:created>
  <dcterms:modified xsi:type="dcterms:W3CDTF">2023-07-12T08:29:39Z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0x0101004BCB4FD74016CE47A05B7DCB3C9030C6</vt:lpwstr>
  </property>
</Properties>
</file>