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5" r:id="rId4"/>
    <p:sldId id="257" r:id="rId5"/>
    <p:sldId id="262" r:id="rId6"/>
    <p:sldId id="261" r:id="rId7"/>
    <p:sldId id="263" r:id="rId8"/>
    <p:sldId id="258" r:id="rId9"/>
  </p:sldIdLst>
  <p:sldSz cx="9144000" cy="5143500" type="screen16x9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4D"/>
    <a:srgbClr val="8C0F12"/>
    <a:srgbClr val="003741"/>
    <a:srgbClr val="694893"/>
    <a:srgbClr val="CED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/>
    <p:restoredTop sz="97094"/>
  </p:normalViewPr>
  <p:slideViewPr>
    <p:cSldViewPr>
      <p:cViewPr>
        <p:scale>
          <a:sx n="150" d="100"/>
          <a:sy n="150" d="100"/>
        </p:scale>
        <p:origin x="2936" y="18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50" d="100"/>
          <a:sy n="150" d="100"/>
        </p:scale>
        <p:origin x="3808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1E6AD870-FD8B-6743-A284-C2A5BE1523C4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Univers 45 Light" charset="0"/>
              </a:defRPr>
            </a:lvl1pPr>
          </a:lstStyle>
          <a:p>
            <a:pPr>
              <a:defRPr/>
            </a:pPr>
            <a:fld id="{FF8E03EC-4073-4848-ADE4-B29A5D4032B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A3F16BBB-5E90-A64F-9E92-62F133A038FC}" type="datetimeFigureOut">
              <a:rPr lang="nl-NL"/>
              <a:pPr>
                <a:defRPr/>
              </a:pPr>
              <a:t>28-03-19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Klikken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Univers 45 Light" charset="0"/>
              </a:defRPr>
            </a:lvl1pPr>
          </a:lstStyle>
          <a:p>
            <a:pPr>
              <a:defRPr/>
            </a:pPr>
            <a:fld id="{3C40116F-6BB6-B344-A6C2-420187FA5A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 45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F04ABB-4061-0146-9687-CB3D917A7CF6}" type="slidenum">
              <a:rPr lang="nl-NL" altLang="nl-NL">
                <a:latin typeface="Univers 45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>
              <a:latin typeface="Univers 45 Ligh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0116F-6BB6-B344-A6C2-420187FA5A05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99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1"/>
            <a:ext cx="9140822" cy="514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1"/>
            <a:ext cx="9140822" cy="514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31"/>
            <a:ext cx="9140822" cy="514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48072" y="4803998"/>
            <a:ext cx="2771800" cy="274637"/>
          </a:xfrm>
          <a:prstGeom prst="rect">
            <a:avLst/>
          </a:prstGeom>
        </p:spPr>
        <p:txBody>
          <a:bodyPr/>
          <a:lstStyle>
            <a:lvl1pPr>
              <a:defRPr sz="1000" b="0" i="0" baseline="0">
                <a:solidFill>
                  <a:srgbClr val="003741"/>
                </a:solidFill>
                <a:latin typeface="Trebuchet MS Standaard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7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4803998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 b="0" i="0" baseline="0">
                <a:solidFill>
                  <a:srgbClr val="003741"/>
                </a:solidFill>
                <a:latin typeface="Trebuchet MS Standaard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940873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/>
              <a:t>Titel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7940873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volest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7"/>
            <a:ext cx="9140825" cy="514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>
            <a:spLocks noChangeArrowheads="1"/>
          </p:cNvSpPr>
          <p:nvPr userDrawn="1"/>
        </p:nvSpPr>
        <p:spPr bwMode="auto">
          <a:xfrm>
            <a:off x="755650" y="2787774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  <a:ea typeface="Trebuchet MS Standaard" charset="0"/>
                <a:cs typeface="Trebuchet MS Standaard" charset="0"/>
              </a:rPr>
              <a:t>Subtitel</a:t>
            </a:r>
            <a:endParaRPr lang="nl-NL" altLang="nl-NL" sz="1600" dirty="0">
              <a:solidFill>
                <a:schemeClr val="bg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755650" y="1563638"/>
            <a:ext cx="7056438" cy="1212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 smtClean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 smtClean="0">
                <a:solidFill>
                  <a:schemeClr val="bg1"/>
                </a:solidFill>
                <a:latin typeface="Trebuchet MS Standaard" charset="0"/>
              </a:rPr>
              <a:t> slide </a:t>
            </a:r>
            <a:r>
              <a:rPr lang="nl-NL" altLang="nl-NL" b="0" dirty="0" smtClean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 smtClean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3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63574" y="4767263"/>
            <a:ext cx="1927225" cy="274637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rgbClr val="003741"/>
                </a:solidFill>
                <a:latin typeface="Trebuchet MS Standaard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940873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b="1" dirty="0"/>
              <a:t>Titel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7940873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694893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694893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694893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volest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</p:txBody>
      </p:sp>
      <p:sp>
        <p:nvSpPr>
          <p:cNvPr id="8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326832" y="4803998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 b="0" i="0" baseline="0">
                <a:solidFill>
                  <a:srgbClr val="003741"/>
                </a:solidFill>
                <a:latin typeface="Trebuchet MS Standaard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6326832" y="4803998"/>
            <a:ext cx="2133600" cy="274637"/>
          </a:xfrm>
          <a:prstGeom prst="rect">
            <a:avLst/>
          </a:prstGeom>
        </p:spPr>
        <p:txBody>
          <a:bodyPr/>
          <a:lstStyle>
            <a:lvl1pPr algn="r">
              <a:defRPr sz="1000" b="0" i="0" baseline="0">
                <a:solidFill>
                  <a:srgbClr val="003741"/>
                </a:solidFill>
                <a:latin typeface="Trebuchet MS Standaard" charset="0"/>
              </a:defRPr>
            </a:lvl1pPr>
          </a:lstStyle>
          <a:p>
            <a:pPr>
              <a:defRPr/>
            </a:pPr>
            <a:fld id="{A872CAB7-7EE7-5B45-B3B2-F69B23DAD883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3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648072" y="4803998"/>
            <a:ext cx="2771800" cy="274637"/>
          </a:xfrm>
          <a:prstGeom prst="rect">
            <a:avLst/>
          </a:prstGeom>
        </p:spPr>
        <p:txBody>
          <a:bodyPr/>
          <a:lstStyle>
            <a:lvl1pPr>
              <a:defRPr sz="1000" b="0" i="0" baseline="0">
                <a:solidFill>
                  <a:srgbClr val="003741"/>
                </a:solidFill>
                <a:latin typeface="Trebuchet MS Standaard" charset="0"/>
              </a:defRPr>
            </a:lvl1pPr>
          </a:lstStyle>
          <a:p>
            <a:pPr>
              <a:defRPr/>
            </a:pPr>
            <a:r>
              <a:rPr lang="nl-NL" dirty="0" smtClean="0"/>
              <a:t>Titel |  00-00-2018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663575" y="484188"/>
            <a:ext cx="7940873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smtClean="0"/>
              <a:t>Titel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 userDrawn="1"/>
        </p:nvSpPr>
        <p:spPr>
          <a:xfrm>
            <a:off x="663575" y="1574800"/>
            <a:ext cx="7940873" cy="3192463"/>
          </a:xfrm>
          <a:prstGeom prst="rect">
            <a:avLst/>
          </a:prstGeom>
        </p:spPr>
        <p:txBody>
          <a:bodyPr/>
          <a:lstStyle>
            <a:lvl1pPr marL="257175" indent="-2571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1pPr>
            <a:lvl2pPr marL="557213" indent="-21431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 baseline="0">
                <a:solidFill>
                  <a:srgbClr val="003741"/>
                </a:solidFill>
                <a:latin typeface="Trebuchet MS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altLang="nl-NL" sz="1600" smtClean="0">
                <a:solidFill>
                  <a:srgbClr val="694893"/>
                </a:solidFill>
                <a:latin typeface="Trebuchet MS Standaard" charset="0"/>
              </a:rPr>
              <a:t>Heading lorem Ipsum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Solorepe lam, solupit fugitemquos nobissi ut venit, cum quat ium, vellignisvenit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Cumhul quat ium, que vellignis</a:t>
            </a:r>
          </a:p>
          <a:p>
            <a:pPr marL="0" indent="0">
              <a:buFont typeface="Arial" charset="0"/>
              <a:buNone/>
            </a:pPr>
            <a:endParaRPr lang="nl-NL" altLang="nl-NL" sz="1600" smtClean="0">
              <a:latin typeface="Trebuchet MS Standaard" charset="0"/>
            </a:endParaRP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solidFill>
                  <a:srgbClr val="694893"/>
                </a:solidFill>
                <a:latin typeface="Trebuchet MS Standaard" charset="0"/>
              </a:rPr>
              <a:t>Heading lorem Ipsum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Da dolupta sitae. Em cum ni to omnihitam volupta. Hendamenda volest et ipsum</a:t>
            </a:r>
          </a:p>
          <a:p>
            <a:pPr marL="0" indent="0">
              <a:buFont typeface="Arial" charset="0"/>
              <a:buNone/>
            </a:pPr>
            <a:r>
              <a:rPr lang="nl-NL" altLang="nl-NL" sz="1600" smtClean="0">
                <a:latin typeface="Trebuchet MS Standaard" charset="0"/>
              </a:rPr>
              <a:t>Ur, offictia que mo duciet faccumq uibusa esequid ma veritiis del eos et aliquo</a:t>
            </a:r>
            <a:endParaRPr lang="nl-NL" altLang="nl-NL" sz="1600" dirty="0">
              <a:latin typeface="Trebuchet MS Standaar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696" r:id="rId3"/>
    <p:sldLayoutId id="2147483693" r:id="rId4"/>
    <p:sldLayoutId id="2147483694" r:id="rId5"/>
    <p:sldLayoutId id="214748369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fontAlgn="base" hangingPunct="1">
        <a:spcBef>
          <a:spcPct val="0"/>
        </a:spcBef>
        <a:spcAft>
          <a:spcPct val="0"/>
        </a:spcAft>
        <a:defRPr sz="3300" b="1" i="0" kern="1200" baseline="0">
          <a:solidFill>
            <a:srgbClr val="003741"/>
          </a:solidFill>
          <a:latin typeface="Trebuchet MS" charset="0"/>
          <a:ea typeface="+mj-ea"/>
          <a:cs typeface="+mj-cs"/>
        </a:defRPr>
      </a:lvl1pPr>
      <a:lvl2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2pPr>
      <a:lvl3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3pPr>
      <a:lvl4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4pPr>
      <a:lvl5pPr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5pPr>
      <a:lvl6pPr marL="4572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6pPr>
      <a:lvl7pPr marL="9144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7pPr>
      <a:lvl8pPr marL="13716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8pPr>
      <a:lvl9pPr marL="1828800" algn="ctr" defTabSz="6858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nivers 45 Light" charset="0"/>
        </a:defRPr>
      </a:lvl9pPr>
    </p:titleStyle>
    <p:bodyStyle>
      <a:lvl1pPr marL="257175" indent="-257175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3741"/>
          </a:solidFill>
          <a:latin typeface="Trebuchet MS" charset="0"/>
          <a:ea typeface="+mn-ea"/>
          <a:cs typeface="+mn-cs"/>
        </a:defRPr>
      </a:lvl1pPr>
      <a:lvl2pPr marL="557213" indent="-214313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 baseline="0">
          <a:solidFill>
            <a:srgbClr val="003741"/>
          </a:solidFill>
          <a:latin typeface="Trebuchet MS" charset="0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 baseline="0">
          <a:solidFill>
            <a:srgbClr val="003741"/>
          </a:solidFill>
          <a:latin typeface="Trebuchet MS" charset="0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 baseline="0">
          <a:solidFill>
            <a:srgbClr val="003741"/>
          </a:solidFill>
          <a:latin typeface="Trebuchet MS" charset="0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 baseline="0">
          <a:solidFill>
            <a:srgbClr val="003741"/>
          </a:solidFill>
          <a:latin typeface="Trebuchet MS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ctrTitle" idx="4294967295"/>
          </p:nvPr>
        </p:nvSpPr>
        <p:spPr>
          <a:xfrm>
            <a:off x="755650" y="1851670"/>
            <a:ext cx="7056438" cy="100811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4800" dirty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>
                <a:solidFill>
                  <a:schemeClr val="bg1"/>
                </a:solidFill>
                <a:latin typeface="Trebuchet MS Standaard" charset="0"/>
              </a:rPr>
              <a:t> presentatie </a:t>
            </a:r>
            <a: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  <p:sp>
        <p:nvSpPr>
          <p:cNvPr id="8194" name="Tekstvak 2"/>
          <p:cNvSpPr txBox="1">
            <a:spLocks noChangeArrowheads="1"/>
          </p:cNvSpPr>
          <p:nvPr/>
        </p:nvSpPr>
        <p:spPr bwMode="auto">
          <a:xfrm>
            <a:off x="755650" y="2757488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</a:rPr>
              <a:t>Naam  |  Datum </a:t>
            </a:r>
            <a:r>
              <a:rPr lang="nl-NL" altLang="nl-NL" sz="1600" dirty="0">
                <a:solidFill>
                  <a:schemeClr val="bg1"/>
                </a:solidFill>
                <a:latin typeface="Trebuchet MS Standaard" charset="0"/>
              </a:rPr>
              <a:t>2018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2"/>
          <p:cNvSpPr txBox="1">
            <a:spLocks noChangeArrowheads="1"/>
          </p:cNvSpPr>
          <p:nvPr/>
        </p:nvSpPr>
        <p:spPr bwMode="auto">
          <a:xfrm>
            <a:off x="755650" y="2757488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</a:rPr>
              <a:t>Naam  |  Datum </a:t>
            </a:r>
            <a:r>
              <a:rPr lang="nl-NL" altLang="nl-NL" sz="1600" dirty="0">
                <a:solidFill>
                  <a:schemeClr val="bg1"/>
                </a:solidFill>
                <a:latin typeface="Trebuchet MS Standaard" charset="0"/>
              </a:rPr>
              <a:t>2018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55650" y="1851670"/>
            <a:ext cx="7056438" cy="100811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>
                <a:solidFill>
                  <a:schemeClr val="bg1"/>
                </a:solidFill>
                <a:latin typeface="Trebuchet MS Standaard" charset="0"/>
              </a:rPr>
              <a:t> presentatie </a:t>
            </a:r>
            <a: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  <p:sp>
        <p:nvSpPr>
          <p:cNvPr id="5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7857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55650" y="1851670"/>
            <a:ext cx="7056438" cy="1008112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>
                <a:solidFill>
                  <a:schemeClr val="bg1"/>
                </a:solidFill>
                <a:latin typeface="Trebuchet MS Standaard" charset="0"/>
              </a:rPr>
              <a:t> presentatie </a:t>
            </a:r>
            <a: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  <p:sp>
        <p:nvSpPr>
          <p:cNvPr id="5" name="Ondertitel 2">
            <a:extLst>
              <a:ext uri="{FF2B5EF4-FFF2-40B4-BE49-F238E27FC236}">
                <a16:creationId xmlns="" xmlns:a16="http://schemas.microsoft.com/office/drawing/2014/main" id="{829CBB0D-5C54-4D58-8000-D86D3E690B77}"/>
              </a:ext>
            </a:extLst>
          </p:cNvPr>
          <p:cNvSpPr txBox="1">
            <a:spLocks/>
          </p:cNvSpPr>
          <p:nvPr/>
        </p:nvSpPr>
        <p:spPr>
          <a:xfrm>
            <a:off x="506187" y="1120805"/>
            <a:ext cx="8082643" cy="290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kern="120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/>
              <a:t>Amsterdam Reproduction &amp; Development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7117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>
                <a:solidFill>
                  <a:srgbClr val="00884D"/>
                </a:solidFill>
                <a:latin typeface="Trebuchet MS Standaard" charset="0"/>
              </a:rPr>
              <a:t>Titel</a:t>
            </a:r>
          </a:p>
        </p:txBody>
      </p:sp>
      <p:sp>
        <p:nvSpPr>
          <p:cNvPr id="921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7653338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volest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03998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3692525" cy="31924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latin typeface="Trebuchet MS Standaard" charset="0"/>
              </a:rPr>
              <a:t>Solorepe</a:t>
            </a:r>
            <a:r>
              <a:rPr lang="nl-NL" altLang="nl-NL" sz="1600" dirty="0">
                <a:latin typeface="Trebuchet MS Standaard" charset="0"/>
              </a:rPr>
              <a:t> lam, </a:t>
            </a:r>
            <a:r>
              <a:rPr lang="nl-NL" altLang="nl-NL" sz="1600" dirty="0" err="1">
                <a:latin typeface="Trebuchet MS Standaard" charset="0"/>
              </a:rPr>
              <a:t>solupit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fugitemquos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nobissi</a:t>
            </a:r>
            <a:r>
              <a:rPr lang="nl-NL" altLang="nl-NL" sz="1600" dirty="0">
                <a:latin typeface="Trebuchet MS Standaard" charset="0"/>
              </a:rPr>
              <a:t> ut </a:t>
            </a:r>
            <a:r>
              <a:rPr lang="nl-NL" altLang="nl-NL" sz="1600" dirty="0" err="1">
                <a:latin typeface="Trebuchet MS Standaard" charset="0"/>
              </a:rPr>
              <a:t>venit</a:t>
            </a:r>
            <a:r>
              <a:rPr lang="nl-NL" altLang="nl-NL" sz="1600" dirty="0">
                <a:latin typeface="Trebuchet MS Standaard" charset="0"/>
              </a:rPr>
              <a:t>, cum </a:t>
            </a:r>
            <a:r>
              <a:rPr lang="nl-NL" altLang="nl-NL" sz="1600" dirty="0" err="1">
                <a:latin typeface="Trebuchet MS Standaard" charset="0"/>
              </a:rPr>
              <a:t>quat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ium</a:t>
            </a:r>
            <a:r>
              <a:rPr lang="nl-NL" altLang="nl-NL" sz="1600" dirty="0">
                <a:latin typeface="Trebuchet MS Standaard" charset="0"/>
              </a:rPr>
              <a:t>, </a:t>
            </a:r>
            <a:r>
              <a:rPr lang="nl-NL" altLang="nl-NL" sz="1600" dirty="0" err="1">
                <a:latin typeface="Trebuchet MS Standaard" charset="0"/>
              </a:rPr>
              <a:t>vellignisvenit</a:t>
            </a: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latin typeface="Trebuchet MS Standaard" charset="0"/>
              </a:rPr>
              <a:t>Cumhul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quat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ium</a:t>
            </a:r>
            <a:r>
              <a:rPr lang="nl-NL" altLang="nl-NL" sz="1600" dirty="0">
                <a:latin typeface="Trebuchet MS Standaard" charset="0"/>
              </a:rPr>
              <a:t>, que </a:t>
            </a:r>
            <a:r>
              <a:rPr lang="nl-NL" altLang="nl-NL" sz="1600" dirty="0" err="1">
                <a:latin typeface="Trebuchet MS Standaard" charset="0"/>
              </a:rPr>
              <a:t>vellignis</a:t>
            </a: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latin typeface="Trebuchet MS Standaard" charset="0"/>
              </a:rPr>
              <a:t>Da </a:t>
            </a:r>
            <a:r>
              <a:rPr lang="nl-NL" altLang="nl-NL" sz="1600" dirty="0" err="1">
                <a:latin typeface="Trebuchet MS Standaard" charset="0"/>
              </a:rPr>
              <a:t>dolupta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sitae</a:t>
            </a:r>
            <a:r>
              <a:rPr lang="nl-NL" altLang="nl-NL" sz="1600" dirty="0">
                <a:latin typeface="Trebuchet MS Standaard" charset="0"/>
              </a:rPr>
              <a:t>. Em cum ni </a:t>
            </a:r>
            <a:r>
              <a:rPr lang="nl-NL" altLang="nl-NL" sz="1600" dirty="0" err="1">
                <a:latin typeface="Trebuchet MS Standaard" charset="0"/>
              </a:rPr>
              <a:t>to</a:t>
            </a:r>
            <a:r>
              <a:rPr lang="nl-NL" altLang="nl-NL" sz="1600" dirty="0">
                <a:latin typeface="Trebuchet MS Standaard" charset="0"/>
              </a:rPr>
              <a:t> po </a:t>
            </a:r>
            <a:r>
              <a:rPr lang="nl-NL" altLang="nl-NL" sz="1600" dirty="0" err="1">
                <a:latin typeface="Trebuchet MS Standaard" charset="0"/>
              </a:rPr>
              <a:t>omnihitam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volupta</a:t>
            </a:r>
            <a:r>
              <a:rPr lang="nl-NL" altLang="nl-NL" sz="1600" dirty="0">
                <a:latin typeface="Trebuchet MS Standaard" charset="0"/>
              </a:rPr>
              <a:t>. </a:t>
            </a:r>
            <a:r>
              <a:rPr lang="nl-NL" altLang="nl-NL" sz="1600" dirty="0" err="1">
                <a:latin typeface="Trebuchet MS Standaard" charset="0"/>
              </a:rPr>
              <a:t>Hendamenda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Ur</a:t>
            </a:r>
            <a:r>
              <a:rPr lang="nl-NL" altLang="nl-NL" sz="1600" dirty="0">
                <a:latin typeface="Trebuchet MS Standaard" charset="0"/>
              </a:rPr>
              <a:t>, </a:t>
            </a:r>
            <a:r>
              <a:rPr lang="nl-NL" altLang="nl-NL" sz="1600" dirty="0" err="1">
                <a:latin typeface="Trebuchet MS Standaard" charset="0"/>
              </a:rPr>
              <a:t>offictia</a:t>
            </a:r>
            <a:r>
              <a:rPr lang="nl-NL" altLang="nl-NL" sz="1600" dirty="0">
                <a:latin typeface="Trebuchet MS Standaard" charset="0"/>
              </a:rPr>
              <a:t> que mo </a:t>
            </a:r>
            <a:r>
              <a:rPr lang="nl-NL" altLang="nl-NL" sz="1600" dirty="0" err="1">
                <a:latin typeface="Trebuchet MS Standaard" charset="0"/>
              </a:rPr>
              <a:t>duciet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faccumq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uibusa</a:t>
            </a:r>
            <a:r>
              <a:rPr lang="nl-NL" altLang="nl-NL" sz="1600" dirty="0">
                <a:latin typeface="Trebuchet MS Standaard" charset="0"/>
              </a:rPr>
              <a:t> </a:t>
            </a:r>
            <a:r>
              <a:rPr lang="nl-NL" altLang="nl-NL" sz="1600" dirty="0" err="1">
                <a:latin typeface="Trebuchet MS Standaard" charset="0"/>
              </a:rPr>
              <a:t>esequid</a:t>
            </a:r>
            <a:r>
              <a:rPr lang="nl-NL" altLang="nl-NL" sz="1600" dirty="0">
                <a:latin typeface="Trebuchet MS Standaard" charset="0"/>
              </a:rPr>
              <a:t> ma </a:t>
            </a:r>
            <a:r>
              <a:rPr lang="nl-NL" altLang="nl-NL" sz="1600" dirty="0" err="1">
                <a:latin typeface="Trebuchet MS Standaard" charset="0"/>
              </a:rPr>
              <a:t>veritiis</a:t>
            </a:r>
            <a:r>
              <a:rPr lang="nl-NL" altLang="nl-NL" sz="1600" dirty="0">
                <a:latin typeface="Trebuchet MS Standaard" charset="0"/>
              </a:rPr>
              <a:t> del </a:t>
            </a:r>
            <a:r>
              <a:rPr lang="nl-NL" altLang="nl-NL" sz="1600" dirty="0" err="1">
                <a:latin typeface="Trebuchet MS Standaard" charset="0"/>
              </a:rPr>
              <a:t>eos</a:t>
            </a:r>
            <a:r>
              <a:rPr lang="nl-NL" altLang="nl-NL" sz="1600" dirty="0">
                <a:latin typeface="Trebuchet MS Standaard" charset="0"/>
              </a:rPr>
              <a:t> et </a:t>
            </a:r>
            <a:r>
              <a:rPr lang="nl-NL" altLang="nl-NL" sz="1600" dirty="0" err="1" smtClean="0">
                <a:latin typeface="Trebuchet MS Standaard" charset="0"/>
              </a:rPr>
              <a:t>aliquo</a:t>
            </a:r>
            <a:r>
              <a:rPr lang="nl-NL" altLang="nl-NL" sz="1600" dirty="0" smtClean="0">
                <a:latin typeface="Trebuchet MS Standaard" charset="0"/>
              </a:rPr>
              <a:t>.</a:t>
            </a:r>
            <a:endParaRPr lang="nl-NL" altLang="nl-NL" sz="1600" dirty="0">
              <a:latin typeface="Trebuchet MS Standaard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706938" y="1574800"/>
            <a:ext cx="3692525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57175" indent="-257175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1pPr>
            <a:lvl2pPr marL="557213" indent="-214313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Univers 45 Light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vellignis</a:t>
            </a: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 </a:t>
            </a:r>
          </a:p>
          <a:p>
            <a:pPr eaLnBrk="1" hangingPunct="1">
              <a:defRPr/>
            </a:pP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</a:p>
          <a:p>
            <a:pPr eaLnBrk="1" hangingPunct="1">
              <a:defRPr/>
            </a:pP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Ma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et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aliquo</a:t>
            </a:r>
            <a:endParaRPr lang="nl-NL" altLang="nl-NL" sz="1600" dirty="0" smtClean="0">
              <a:solidFill>
                <a:srgbClr val="003741"/>
              </a:solidFill>
              <a:latin typeface="Trebuchet MS Standaard" charset="0"/>
            </a:endParaRPr>
          </a:p>
          <a:p>
            <a:pPr eaLnBrk="1" hangingPunct="1">
              <a:defRPr/>
            </a:pP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Em cum ni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volupt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NL" altLang="nl-NL" sz="1600" dirty="0">
              <a:solidFill>
                <a:srgbClr val="003741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rgbClr val="00884D"/>
                </a:solidFill>
                <a:latin typeface="Trebuchet MS Standaard" charset="0"/>
              </a:rPr>
              <a:t>Titel</a:t>
            </a:r>
            <a:endParaRPr lang="nl-NL" dirty="0">
              <a:solidFill>
                <a:srgbClr val="00884D"/>
              </a:solidFill>
              <a:latin typeface="Trebuchet MS Standaard" charset="0"/>
            </a:endParaRPr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03998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5</a:t>
            </a:fld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</p:spTree>
    <p:extLst>
      <p:ext uri="{BB962C8B-B14F-4D97-AF65-F5344CB8AC3E}">
        <p14:creationId xmlns:p14="http://schemas.microsoft.com/office/powerpoint/2010/main" val="4651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5"/>
            <a:ext cx="9144000" cy="5145024"/>
          </a:xfrm>
          <a:prstGeom prst="rect">
            <a:avLst/>
          </a:prstGeom>
        </p:spPr>
      </p:pic>
      <p:sp>
        <p:nvSpPr>
          <p:cNvPr id="11268" name="Tekstvak 2"/>
          <p:cNvSpPr txBox="1">
            <a:spLocks noChangeArrowheads="1"/>
          </p:cNvSpPr>
          <p:nvPr/>
        </p:nvSpPr>
        <p:spPr bwMode="auto">
          <a:xfrm>
            <a:off x="755650" y="2787774"/>
            <a:ext cx="3744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nl-NL" altLang="nl-NL" sz="1600" dirty="0" smtClean="0">
                <a:solidFill>
                  <a:schemeClr val="bg1"/>
                </a:solidFill>
                <a:latin typeface="Trebuchet MS Standaard" charset="0"/>
                <a:ea typeface="Trebuchet MS Standaard" charset="0"/>
                <a:cs typeface="Trebuchet MS Standaard" charset="0"/>
              </a:rPr>
              <a:t>Subtitel</a:t>
            </a:r>
            <a:endParaRPr lang="nl-NL" altLang="nl-NL" sz="1600" dirty="0">
              <a:solidFill>
                <a:schemeClr val="bg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55650" y="1563638"/>
            <a:ext cx="7056438" cy="1212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 b="1" i="0" kern="1200" baseline="0">
                <a:solidFill>
                  <a:srgbClr val="003741"/>
                </a:solidFill>
                <a:latin typeface="Trebuchet MS" charset="0"/>
                <a:ea typeface="+mj-ea"/>
                <a:cs typeface="+mj-cs"/>
              </a:defRPr>
            </a:lvl1pPr>
            <a:lvl2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2pPr>
            <a:lvl3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3pPr>
            <a:lvl4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4pPr>
            <a:lvl5pPr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5pPr>
            <a:lvl6pPr marL="4572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6pPr>
            <a:lvl7pPr marL="9144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7pPr>
            <a:lvl8pPr marL="13716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8pPr>
            <a:lvl9pPr marL="1828800" algn="ctr" defTabSz="6858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Univers 45 Light" charset="0"/>
              </a:defRPr>
            </a:lvl9pPr>
          </a:lstStyle>
          <a:p>
            <a:r>
              <a:rPr lang="nl-NL" sz="4800" dirty="0" smtClean="0">
                <a:solidFill>
                  <a:schemeClr val="bg1"/>
                </a:solidFill>
                <a:latin typeface="Trebuchet MS Standaard" charset="0"/>
              </a:rPr>
              <a:t>Titel</a:t>
            </a:r>
            <a:r>
              <a:rPr lang="nl-NL" sz="4800" b="0" dirty="0" smtClean="0">
                <a:solidFill>
                  <a:schemeClr val="bg1"/>
                </a:solidFill>
                <a:latin typeface="Trebuchet MS Standaard" charset="0"/>
              </a:rPr>
              <a:t> slide </a:t>
            </a:r>
            <a:r>
              <a:rPr lang="nl-NL" altLang="nl-NL" b="0" dirty="0" smtClean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  <a:t/>
            </a:r>
            <a:br>
              <a:rPr lang="nl-NL" altLang="nl-NL" b="0" dirty="0" smtClean="0">
                <a:solidFill>
                  <a:schemeClr val="bg1"/>
                </a:solidFill>
                <a:latin typeface="Trebuchet MS Standaard" charset="0"/>
                <a:ea typeface="Univers 45 Light" charset="0"/>
                <a:cs typeface="Univers 45 Light" charset="0"/>
              </a:rPr>
            </a:br>
            <a:endParaRPr lang="nl-NL" altLang="nl-NL" sz="1600" b="0" dirty="0">
              <a:solidFill>
                <a:schemeClr val="bg1"/>
              </a:solidFill>
              <a:latin typeface="Trebuchet MS Standaard" charset="0"/>
              <a:ea typeface="Univers 45 Light" charset="0"/>
              <a:cs typeface="Univers 45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63575" y="1574800"/>
            <a:ext cx="3476625" cy="3192463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Solorepe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lam,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solupit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fugitemquos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nobissi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ut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venit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cum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vellignisvenit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Cumhul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quat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ium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que </a:t>
            </a:r>
            <a:r>
              <a:rPr lang="nl-NL" altLang="nl-NL" sz="1600" dirty="0" err="1" smtClean="0">
                <a:solidFill>
                  <a:srgbClr val="003741"/>
                </a:solidFill>
                <a:latin typeface="Trebuchet MS Standaard" charset="0"/>
              </a:rPr>
              <a:t>vellignis</a:t>
            </a:r>
            <a:r>
              <a:rPr lang="nl-NL" altLang="nl-NL" sz="1600" dirty="0" smtClean="0">
                <a:solidFill>
                  <a:srgbClr val="003741"/>
                </a:solidFill>
                <a:latin typeface="Trebuchet MS Standaard" charset="0"/>
              </a:rPr>
              <a:t>.</a:t>
            </a:r>
            <a:endParaRPr lang="nl-NL" altLang="nl-NL" sz="1600" dirty="0">
              <a:solidFill>
                <a:srgbClr val="003741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altLang="nl-NL" sz="1600" dirty="0"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Heading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lorem</a:t>
            </a:r>
            <a:r>
              <a:rPr lang="nl-NL" altLang="nl-NL" sz="1600" dirty="0">
                <a:solidFill>
                  <a:srgbClr val="00884D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884D"/>
                </a:solidFill>
                <a:latin typeface="Trebuchet MS Standaard" charset="0"/>
              </a:rPr>
              <a:t>Ipsum</a:t>
            </a:r>
            <a:endParaRPr lang="nl-NL" altLang="nl-NL" sz="1600" dirty="0">
              <a:solidFill>
                <a:srgbClr val="00884D"/>
              </a:solidFill>
              <a:latin typeface="Trebuchet MS Standaard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Da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sitae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Em cum ni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to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po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omnihitam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volupta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Hendamenda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Ur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,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offictia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que mo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duciet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faccumq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uibusa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esequid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ma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veritiis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 del </a:t>
            </a:r>
            <a:r>
              <a:rPr lang="nl-NL" altLang="nl-NL" sz="1600" dirty="0" err="1">
                <a:solidFill>
                  <a:srgbClr val="003741"/>
                </a:solidFill>
                <a:latin typeface="Trebuchet MS Standaard" charset="0"/>
              </a:rPr>
              <a:t>eos</a:t>
            </a:r>
            <a:r>
              <a:rPr lang="nl-NL" altLang="nl-NL" sz="1600" dirty="0">
                <a:solidFill>
                  <a:srgbClr val="003741"/>
                </a:solidFill>
                <a:latin typeface="Trebuchet MS Standaard" charset="0"/>
              </a:rPr>
              <a:t>.</a:t>
            </a:r>
          </a:p>
        </p:txBody>
      </p:sp>
      <p:pic>
        <p:nvPicPr>
          <p:cNvPr id="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3388" y="1656898"/>
            <a:ext cx="4289425" cy="285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>
                <a:solidFill>
                  <a:srgbClr val="00884D"/>
                </a:solidFill>
                <a:latin typeface="Trebuchet MS Standaard" charset="0"/>
              </a:rPr>
              <a:t>Titel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17393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</p:spTree>
    <p:extLst>
      <p:ext uri="{BB962C8B-B14F-4D97-AF65-F5344CB8AC3E}">
        <p14:creationId xmlns:p14="http://schemas.microsoft.com/office/powerpoint/2010/main" val="5130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jdelijke aanduiding voor dianummer 4"/>
          <p:cNvSpPr>
            <a:spLocks noGrp="1"/>
          </p:cNvSpPr>
          <p:nvPr>
            <p:ph type="sldNum" sz="quarter" idx="12"/>
          </p:nvPr>
        </p:nvSpPr>
        <p:spPr bwMode="auto">
          <a:xfrm>
            <a:off x="6719955" y="4803998"/>
            <a:ext cx="2001978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defRPr/>
            </a:pPr>
            <a:fld id="{A872CAB7-7EE7-5B45-B3B2-F69B23DAD883}" type="slidenum">
              <a:rPr lang="nl-NL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12290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234699" y="1574800"/>
            <a:ext cx="4320479" cy="31924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 Standaard" charset="0"/>
              </a:rPr>
              <a:t>Lorem</a:t>
            </a:r>
            <a:r>
              <a:rPr lang="nl-NL" sz="1600" dirty="0" smtClean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ipsum</a:t>
            </a:r>
            <a:r>
              <a:rPr lang="nl-NL" sz="1600" dirty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dolor</a:t>
            </a:r>
            <a:r>
              <a:rPr lang="nl-NL" sz="1600" dirty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sit</a:t>
            </a:r>
            <a:r>
              <a:rPr lang="nl-NL" sz="1600" dirty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amet</a:t>
            </a:r>
            <a:r>
              <a:rPr lang="nl-NL" sz="1600" dirty="0">
                <a:latin typeface="Trebuchet MS Standaard" charset="0"/>
              </a:rPr>
              <a:t>, </a:t>
            </a:r>
            <a:r>
              <a:rPr lang="nl-NL" sz="1600" dirty="0" err="1">
                <a:latin typeface="Trebuchet MS Standaard" charset="0"/>
              </a:rPr>
              <a:t>consectetur</a:t>
            </a:r>
            <a:r>
              <a:rPr lang="nl-NL" sz="1600" dirty="0">
                <a:latin typeface="Trebuchet MS Standaard" charset="0"/>
              </a:rPr>
              <a:t> </a:t>
            </a:r>
            <a:endParaRPr lang="nl-NL" sz="1600" dirty="0" smtClean="0">
              <a:latin typeface="Trebuchet MS Standa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 Standaard" charset="0"/>
              </a:rPr>
              <a:t>adipiscing</a:t>
            </a:r>
            <a:r>
              <a:rPr lang="nl-NL" sz="1600" dirty="0" smtClean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elit</a:t>
            </a:r>
            <a:r>
              <a:rPr lang="nl-NL" sz="1600" dirty="0">
                <a:latin typeface="Trebuchet MS Standaard" charset="0"/>
              </a:rPr>
              <a:t>, </a:t>
            </a:r>
            <a:r>
              <a:rPr lang="nl-NL" sz="1600" dirty="0" err="1">
                <a:latin typeface="Trebuchet MS Standaard" charset="0"/>
              </a:rPr>
              <a:t>sed</a:t>
            </a:r>
            <a:r>
              <a:rPr lang="nl-NL" sz="1600" dirty="0">
                <a:latin typeface="Trebuchet MS Standaard" charset="0"/>
              </a:rPr>
              <a:t> do </a:t>
            </a:r>
            <a:r>
              <a:rPr lang="nl-NL" sz="1600" dirty="0" err="1">
                <a:latin typeface="Trebuchet MS Standaard" charset="0"/>
              </a:rPr>
              <a:t>eiusmod</a:t>
            </a:r>
            <a:r>
              <a:rPr lang="nl-NL" sz="1600" dirty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tempor</a:t>
            </a:r>
            <a:r>
              <a:rPr lang="nl-NL" sz="1600" dirty="0">
                <a:latin typeface="Trebuchet MS Standaard" charset="0"/>
              </a:rPr>
              <a:t> </a:t>
            </a:r>
            <a:endParaRPr lang="nl-NL" sz="1600" dirty="0" smtClean="0">
              <a:latin typeface="Trebuchet MS Standa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 Standaard" charset="0"/>
              </a:rPr>
              <a:t>incididunt</a:t>
            </a:r>
            <a:r>
              <a:rPr lang="nl-NL" sz="1600" dirty="0" smtClean="0">
                <a:latin typeface="Trebuchet MS Standaard" charset="0"/>
              </a:rPr>
              <a:t> </a:t>
            </a:r>
            <a:r>
              <a:rPr lang="nl-NL" sz="1600" dirty="0">
                <a:latin typeface="Trebuchet MS Standaard" charset="0"/>
              </a:rPr>
              <a:t>ut </a:t>
            </a:r>
            <a:r>
              <a:rPr lang="nl-NL" sz="1600" dirty="0" err="1">
                <a:latin typeface="Trebuchet MS Standaard" charset="0"/>
              </a:rPr>
              <a:t>labore</a:t>
            </a:r>
            <a:r>
              <a:rPr lang="nl-NL" sz="1600" dirty="0">
                <a:latin typeface="Trebuchet MS Standaard" charset="0"/>
              </a:rPr>
              <a:t> et </a:t>
            </a:r>
            <a:r>
              <a:rPr lang="nl-NL" sz="1600" dirty="0" err="1">
                <a:latin typeface="Trebuchet MS Standaard" charset="0"/>
              </a:rPr>
              <a:t>dolore</a:t>
            </a:r>
            <a:r>
              <a:rPr lang="nl-NL" sz="1600" dirty="0">
                <a:latin typeface="Trebuchet MS Standaard" charset="0"/>
              </a:rPr>
              <a:t> magna </a:t>
            </a:r>
            <a:r>
              <a:rPr lang="nl-NL" sz="1600" dirty="0" err="1">
                <a:latin typeface="Trebuchet MS Standaard" charset="0"/>
              </a:rPr>
              <a:t>aliqua</a:t>
            </a:r>
            <a:r>
              <a:rPr lang="nl-NL" sz="1600" dirty="0">
                <a:latin typeface="Trebuchet MS Standaard" charset="0"/>
              </a:rPr>
              <a:t>. </a:t>
            </a:r>
            <a:endParaRPr lang="nl-NL" sz="1600" dirty="0" smtClean="0">
              <a:latin typeface="Trebuchet MS Standa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smtClean="0">
                <a:latin typeface="Trebuchet MS Standaard" charset="0"/>
              </a:rPr>
              <a:t>Ut </a:t>
            </a:r>
            <a:r>
              <a:rPr lang="nl-NL" sz="1600" dirty="0" err="1">
                <a:latin typeface="Trebuchet MS Standaard" charset="0"/>
              </a:rPr>
              <a:t>enim</a:t>
            </a:r>
            <a:r>
              <a:rPr lang="nl-NL" sz="1600" dirty="0">
                <a:latin typeface="Trebuchet MS Standaard" charset="0"/>
              </a:rPr>
              <a:t> ad </a:t>
            </a:r>
            <a:r>
              <a:rPr lang="nl-NL" sz="1600" dirty="0" err="1">
                <a:latin typeface="Trebuchet MS Standaard" charset="0"/>
              </a:rPr>
              <a:t>minim</a:t>
            </a:r>
            <a:r>
              <a:rPr lang="nl-NL" sz="1600" dirty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veniam</a:t>
            </a:r>
            <a:r>
              <a:rPr lang="nl-NL" sz="1600" dirty="0">
                <a:latin typeface="Trebuchet MS Standaard" charset="0"/>
              </a:rPr>
              <a:t>, </a:t>
            </a:r>
            <a:r>
              <a:rPr lang="nl-NL" sz="1600" dirty="0" err="1">
                <a:latin typeface="Trebuchet MS Standaard" charset="0"/>
              </a:rPr>
              <a:t>quis</a:t>
            </a:r>
            <a:r>
              <a:rPr lang="nl-NL" sz="1600" dirty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nostrud</a:t>
            </a:r>
            <a:r>
              <a:rPr lang="nl-NL" sz="1600" dirty="0">
                <a:latin typeface="Trebuchet MS Standaard" charset="0"/>
              </a:rPr>
              <a:t> </a:t>
            </a:r>
            <a:endParaRPr lang="nl-NL" sz="1600" dirty="0" smtClean="0">
              <a:latin typeface="Trebuchet MS Standaard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1600" dirty="0" err="1" smtClean="0">
                <a:latin typeface="Trebuchet MS Standaard" charset="0"/>
              </a:rPr>
              <a:t>exercitation</a:t>
            </a:r>
            <a:r>
              <a:rPr lang="nl-NL" sz="1600" dirty="0" smtClean="0">
                <a:latin typeface="Trebuchet MS Standaard" charset="0"/>
              </a:rPr>
              <a:t> </a:t>
            </a:r>
            <a:r>
              <a:rPr lang="nl-NL" sz="1600" dirty="0" err="1">
                <a:latin typeface="Trebuchet MS Standaard" charset="0"/>
              </a:rPr>
              <a:t>ullamco</a:t>
            </a:r>
            <a:r>
              <a:rPr lang="nl-NL" sz="1600" dirty="0" smtClean="0">
                <a:latin typeface="Trebuchet MS Standaard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l-NL" sz="1600" dirty="0">
              <a:latin typeface="Trebuchet MS Standaard" charset="0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nl-NL" sz="1400" dirty="0" smtClean="0">
                <a:latin typeface="Trebuchet MS Standaard" charset="0"/>
              </a:rPr>
              <a:t>Ut </a:t>
            </a:r>
            <a:r>
              <a:rPr lang="nl-NL" sz="1400" dirty="0" err="1">
                <a:latin typeface="Trebuchet MS Standaard" charset="0"/>
              </a:rPr>
              <a:t>enim</a:t>
            </a:r>
            <a:r>
              <a:rPr lang="nl-NL" sz="1400" dirty="0">
                <a:latin typeface="Trebuchet MS Standaard" charset="0"/>
              </a:rPr>
              <a:t> ad </a:t>
            </a:r>
            <a:r>
              <a:rPr lang="nl-NL" sz="1400" dirty="0" err="1">
                <a:latin typeface="Trebuchet MS Standaard" charset="0"/>
              </a:rPr>
              <a:t>minim</a:t>
            </a:r>
            <a:r>
              <a:rPr lang="nl-NL" sz="1400" dirty="0">
                <a:latin typeface="Trebuchet MS Standaard" charset="0"/>
              </a:rPr>
              <a:t> </a:t>
            </a:r>
            <a:r>
              <a:rPr lang="nl-NL" sz="1400" dirty="0" err="1">
                <a:latin typeface="Trebuchet MS Standaard" charset="0"/>
              </a:rPr>
              <a:t>veniam</a:t>
            </a:r>
            <a:r>
              <a:rPr lang="nl-NL" sz="1400" dirty="0">
                <a:latin typeface="Trebuchet MS Standaard" charset="0"/>
              </a:rPr>
              <a:t>, </a:t>
            </a:r>
            <a:r>
              <a:rPr lang="nl-NL" sz="1400" dirty="0" err="1">
                <a:latin typeface="Trebuchet MS Standaard" charset="0"/>
              </a:rPr>
              <a:t>quis</a:t>
            </a:r>
            <a:r>
              <a:rPr lang="nl-NL" sz="1400" dirty="0">
                <a:latin typeface="Trebuchet MS Standaard" charset="0"/>
              </a:rPr>
              <a:t> </a:t>
            </a:r>
            <a:r>
              <a:rPr lang="nl-NL" sz="1400" dirty="0" err="1">
                <a:latin typeface="Trebuchet MS Standaard" charset="0"/>
              </a:rPr>
              <a:t>nostrud</a:t>
            </a:r>
            <a:r>
              <a:rPr lang="nl-NL" sz="1400" dirty="0">
                <a:latin typeface="Trebuchet MS Standaard" charset="0"/>
              </a:rPr>
              <a:t> </a:t>
            </a:r>
            <a:r>
              <a:rPr lang="nl-NL" sz="1400" dirty="0" err="1">
                <a:latin typeface="Trebuchet MS Standaard" charset="0"/>
              </a:rPr>
              <a:t>exercitation</a:t>
            </a:r>
            <a:endParaRPr lang="nl-NL" sz="1400" dirty="0">
              <a:latin typeface="Trebuchet MS Standaard" charset="0"/>
            </a:endParaRPr>
          </a:p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endParaRPr lang="nl-NL" altLang="nl-NL" sz="1600" dirty="0">
              <a:solidFill>
                <a:srgbClr val="003741"/>
              </a:solidFill>
              <a:latin typeface="Trebuchet MS Standaard" charset="0"/>
              <a:ea typeface="Trebuchet MS Standaard" charset="0"/>
              <a:cs typeface="Trebuchet MS Standaard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9" y="1691050"/>
            <a:ext cx="3383265" cy="2824916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idx="4294967295"/>
          </p:nvPr>
        </p:nvSpPr>
        <p:spPr>
          <a:xfrm>
            <a:off x="663575" y="484188"/>
            <a:ext cx="7869238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>
                <a:solidFill>
                  <a:srgbClr val="00884D"/>
                </a:solidFill>
                <a:latin typeface="Trebuchet MS Standaard" charset="0"/>
              </a:rPr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Titel |  00-00-2018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 UMC 16-9 Engels" id="{6CA2B24C-D400-A742-9756-34DA7C1DFCE3}" vid="{A32E4324-8ECC-AF46-823C-E237A643964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 Template UMC 16-9 Engels</Template>
  <TotalTime>30</TotalTime>
  <Words>314</Words>
  <Application>Microsoft Macintosh PowerPoint</Application>
  <PresentationFormat>Diavoorstelling (16:9)</PresentationFormat>
  <Paragraphs>57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Calibri</vt:lpstr>
      <vt:lpstr>Trebuchet MS</vt:lpstr>
      <vt:lpstr>Trebuchet MS Standaard</vt:lpstr>
      <vt:lpstr>Univers 45 Light</vt:lpstr>
      <vt:lpstr>Arial</vt:lpstr>
      <vt:lpstr>Kantoorthema</vt:lpstr>
      <vt:lpstr>Titel presentatie  </vt:lpstr>
      <vt:lpstr>PowerPoint-presentatie</vt:lpstr>
      <vt:lpstr>PowerPoint-presentatie</vt:lpstr>
      <vt:lpstr>Titel</vt:lpstr>
      <vt:lpstr>Titel</vt:lpstr>
      <vt:lpstr>PowerPoint-presentatie</vt:lpstr>
      <vt:lpstr>Titel</vt:lpstr>
      <vt:lpstr>Titel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presentatie  </dc:title>
  <dc:creator>Gerda Lieftink</dc:creator>
  <cp:lastModifiedBy>Gerda Lieftink</cp:lastModifiedBy>
  <cp:revision>25</cp:revision>
  <dcterms:created xsi:type="dcterms:W3CDTF">2018-06-12T09:32:41Z</dcterms:created>
  <dcterms:modified xsi:type="dcterms:W3CDTF">2019-03-28T12:25:34Z</dcterms:modified>
</cp:coreProperties>
</file>