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92B"/>
    <a:srgbClr val="148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8"/>
    <p:restoredTop sz="94630"/>
  </p:normalViewPr>
  <p:slideViewPr>
    <p:cSldViewPr snapToGrid="0" snapToObjects="1">
      <p:cViewPr varScale="1">
        <p:scale>
          <a:sx n="85" d="100"/>
          <a:sy n="85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3" b="22236"/>
          <a:stretch/>
        </p:blipFill>
        <p:spPr>
          <a:xfrm>
            <a:off x="0" y="17292"/>
            <a:ext cx="12192000" cy="5628133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457199"/>
            <a:ext cx="4291144" cy="2564297"/>
          </a:xfrm>
          <a:prstGeom prst="rect">
            <a:avLst/>
          </a:prstGeom>
          <a:solidFill>
            <a:srgbClr val="EF7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D792B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4236579" y="457198"/>
            <a:ext cx="54565" cy="6400801"/>
          </a:xfrm>
          <a:prstGeom prst="rect">
            <a:avLst/>
          </a:prstGeom>
          <a:solidFill>
            <a:srgbClr val="EF7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3634" y="718554"/>
            <a:ext cx="3751044" cy="1696655"/>
          </a:xfrm>
        </p:spPr>
        <p:txBody>
          <a:bodyPr anchor="t" anchorCtr="0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0939" y="2359647"/>
            <a:ext cx="3743739" cy="538493"/>
          </a:xfrm>
        </p:spPr>
        <p:txBody>
          <a:bodyPr>
            <a:normAutofit/>
          </a:bodyPr>
          <a:lstStyle>
            <a:lvl1pPr marL="0" indent="0" algn="l">
              <a:buNone/>
              <a:defRPr sz="12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264" y="5864352"/>
            <a:ext cx="2840736" cy="993648"/>
          </a:xfrm>
          <a:prstGeom prst="rect">
            <a:avLst/>
          </a:prstGeom>
        </p:spPr>
      </p:pic>
      <p:sp>
        <p:nvSpPr>
          <p:cNvPr id="12" name="Ondertitel 2"/>
          <p:cNvSpPr txBox="1">
            <a:spLocks/>
          </p:cNvSpPr>
          <p:nvPr userDrawn="1"/>
        </p:nvSpPr>
        <p:spPr>
          <a:xfrm>
            <a:off x="504088" y="6128356"/>
            <a:ext cx="2404042" cy="363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00"/>
              </a:lnSpc>
            </a:pPr>
            <a:endParaRPr lang="nl-NL" sz="1400" b="1" dirty="0">
              <a:solidFill>
                <a:srgbClr val="1481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3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699-90E4-7342-A702-3F89922975D8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F4BB-4083-7745-A45C-1C48B5919B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78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699-90E4-7342-A702-3F89922975D8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F4BB-4083-7745-A45C-1C48B5919B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14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1481C6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2" y="6176963"/>
            <a:ext cx="1819316" cy="63637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 flipH="1">
            <a:off x="693179" y="0"/>
            <a:ext cx="62195" cy="1182757"/>
          </a:xfrm>
          <a:prstGeom prst="rect">
            <a:avLst/>
          </a:prstGeom>
          <a:solidFill>
            <a:srgbClr val="EF7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 userDrawn="1"/>
        </p:nvSpPr>
        <p:spPr>
          <a:xfrm>
            <a:off x="9512900" y="295551"/>
            <a:ext cx="2687195" cy="471351"/>
          </a:xfrm>
          <a:prstGeom prst="rect">
            <a:avLst/>
          </a:prstGeom>
          <a:solidFill>
            <a:srgbClr val="EF7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D792B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9620874" y="382213"/>
            <a:ext cx="2461305" cy="3449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49509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699-90E4-7342-A702-3F89922975D8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F4BB-4083-7745-A45C-1C48B5919B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0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inhoud 2"/>
          <p:cNvSpPr>
            <a:spLocks noGrp="1"/>
          </p:cNvSpPr>
          <p:nvPr>
            <p:ph idx="10"/>
          </p:nvPr>
        </p:nvSpPr>
        <p:spPr>
          <a:xfrm>
            <a:off x="7007086" y="0"/>
            <a:ext cx="5184914" cy="61769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70104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481C6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970104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2" y="6176963"/>
            <a:ext cx="1819316" cy="636370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 flipH="1">
            <a:off x="693179" y="0"/>
            <a:ext cx="62195" cy="1182757"/>
          </a:xfrm>
          <a:prstGeom prst="rect">
            <a:avLst/>
          </a:prstGeom>
          <a:solidFill>
            <a:srgbClr val="EF7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 userDrawn="1"/>
        </p:nvSpPr>
        <p:spPr>
          <a:xfrm>
            <a:off x="9512900" y="295551"/>
            <a:ext cx="2687195" cy="471351"/>
          </a:xfrm>
          <a:prstGeom prst="rect">
            <a:avLst/>
          </a:prstGeom>
          <a:solidFill>
            <a:srgbClr val="EF7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D792B"/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9620874" y="382213"/>
            <a:ext cx="2461305" cy="3449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dirty="0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8517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 userDrawn="1"/>
        </p:nvSpPr>
        <p:spPr>
          <a:xfrm>
            <a:off x="838200" y="365125"/>
            <a:ext cx="1010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481C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2" y="6176963"/>
            <a:ext cx="1819316" cy="63637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 flipH="1">
            <a:off x="693179" y="0"/>
            <a:ext cx="62195" cy="1182757"/>
          </a:xfrm>
          <a:prstGeom prst="rect">
            <a:avLst/>
          </a:prstGeom>
          <a:solidFill>
            <a:srgbClr val="EF7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 userDrawn="1"/>
        </p:nvSpPr>
        <p:spPr>
          <a:xfrm>
            <a:off x="9512900" y="295551"/>
            <a:ext cx="2687195" cy="471351"/>
          </a:xfrm>
          <a:prstGeom prst="rect">
            <a:avLst/>
          </a:prstGeom>
          <a:solidFill>
            <a:srgbClr val="EF7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D792B"/>
              </a:solidFill>
            </a:endParaRPr>
          </a:p>
        </p:txBody>
      </p:sp>
      <p:sp>
        <p:nvSpPr>
          <p:cNvPr id="15" name="Titel 1"/>
          <p:cNvSpPr txBox="1">
            <a:spLocks/>
          </p:cNvSpPr>
          <p:nvPr userDrawn="1"/>
        </p:nvSpPr>
        <p:spPr>
          <a:xfrm>
            <a:off x="9620874" y="382213"/>
            <a:ext cx="2461305" cy="3449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ED792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ED792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014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699-90E4-7342-A702-3F89922975D8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F4BB-4083-7745-A45C-1C48B5919B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90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481C6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2" y="6176963"/>
            <a:ext cx="1819316" cy="63637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 flipH="1">
            <a:off x="693179" y="0"/>
            <a:ext cx="62195" cy="1182757"/>
          </a:xfrm>
          <a:prstGeom prst="rect">
            <a:avLst/>
          </a:prstGeom>
          <a:solidFill>
            <a:srgbClr val="EF7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 userDrawn="1"/>
        </p:nvSpPr>
        <p:spPr>
          <a:xfrm>
            <a:off x="9512900" y="295551"/>
            <a:ext cx="2687195" cy="471351"/>
          </a:xfrm>
          <a:prstGeom prst="rect">
            <a:avLst/>
          </a:prstGeom>
          <a:solidFill>
            <a:srgbClr val="EF7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D792B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9620874" y="382213"/>
            <a:ext cx="2461305" cy="3449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dirty="0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6441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 userDrawn="1"/>
        </p:nvSpPr>
        <p:spPr>
          <a:xfrm>
            <a:off x="6470374" y="526774"/>
            <a:ext cx="5721626" cy="5546035"/>
          </a:xfrm>
          <a:prstGeom prst="rect">
            <a:avLst/>
          </a:prstGeom>
          <a:solidFill>
            <a:srgbClr val="14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4342" y="1330741"/>
            <a:ext cx="4046815" cy="40620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838200" y="365125"/>
            <a:ext cx="51550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481C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3"/>
          </p:nvPr>
        </p:nvSpPr>
        <p:spPr>
          <a:xfrm>
            <a:off x="838200" y="1610139"/>
            <a:ext cx="4906617" cy="45668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2" y="6176963"/>
            <a:ext cx="1819316" cy="636370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 flipH="1">
            <a:off x="693179" y="0"/>
            <a:ext cx="62195" cy="1182757"/>
          </a:xfrm>
          <a:prstGeom prst="rect">
            <a:avLst/>
          </a:prstGeom>
          <a:solidFill>
            <a:srgbClr val="EF7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 userDrawn="1"/>
        </p:nvSpPr>
        <p:spPr>
          <a:xfrm>
            <a:off x="9512900" y="295551"/>
            <a:ext cx="2687195" cy="471351"/>
          </a:xfrm>
          <a:prstGeom prst="rect">
            <a:avLst/>
          </a:prstGeom>
          <a:solidFill>
            <a:srgbClr val="EF7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D792B"/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9620874" y="382213"/>
            <a:ext cx="2461305" cy="3449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54504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699-90E4-7342-A702-3F89922975D8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F4BB-4083-7745-A45C-1C48B5919B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8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3A699-90E4-7342-A702-3F89922975D8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1F4BB-4083-7745-A45C-1C48B5919B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93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3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44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9" r="31029"/>
          <a:stretch/>
        </p:blipFill>
        <p:spPr>
          <a:xfrm>
            <a:off x="6434801" y="0"/>
            <a:ext cx="5757199" cy="6210783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97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23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274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Breedbeeld</PresentationFormat>
  <Paragraphs>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 ferwerda</dc:creator>
  <cp:lastModifiedBy>Gouweloos, M.I.D. (Mirjam)</cp:lastModifiedBy>
  <cp:revision>5</cp:revision>
  <dcterms:created xsi:type="dcterms:W3CDTF">2019-04-29T12:45:01Z</dcterms:created>
  <dcterms:modified xsi:type="dcterms:W3CDTF">2021-03-02T09:20:06Z</dcterms:modified>
</cp:coreProperties>
</file>