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2" r:id="rId2"/>
    <p:sldId id="288" r:id="rId3"/>
    <p:sldId id="283" r:id="rId4"/>
    <p:sldId id="284" r:id="rId5"/>
    <p:sldId id="285" r:id="rId6"/>
    <p:sldId id="286" r:id="rId7"/>
    <p:sldId id="289" r:id="rId8"/>
    <p:sldId id="287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leen Amsterdam UMC logo" id="{0BF0F565-7A73-534C-A783-19E006346DB6}">
          <p14:sldIdLst>
            <p14:sldId id="282"/>
            <p14:sldId id="288"/>
            <p14:sldId id="283"/>
            <p14:sldId id="284"/>
            <p14:sldId id="285"/>
            <p14:sldId id="286"/>
            <p14:sldId id="289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da Lieftink" initials="GL" lastIdx="1" clrIdx="0">
    <p:extLst>
      <p:ext uri="{19B8F6BF-5375-455C-9EA6-DF929625EA0E}">
        <p15:presenceInfo xmlns:p15="http://schemas.microsoft.com/office/powerpoint/2012/main" userId="5d46486367070f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E3D"/>
    <a:srgbClr val="800000"/>
    <a:srgbClr val="694893"/>
    <a:srgbClr val="009CB4"/>
    <a:srgbClr val="0082C5"/>
    <a:srgbClr val="DED5BD"/>
    <a:srgbClr val="008C50"/>
    <a:srgbClr val="003741"/>
    <a:srgbClr val="6AB650"/>
    <a:srgbClr val="F07814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7" autoAdjust="0"/>
    <p:restoredTop sz="96405"/>
  </p:normalViewPr>
  <p:slideViewPr>
    <p:cSldViewPr snapToGrid="0">
      <p:cViewPr varScale="1">
        <p:scale>
          <a:sx n="125" d="100"/>
          <a:sy n="125" d="100"/>
        </p:scale>
        <p:origin x="3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207111F-E268-B00D-8A49-334152457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7B2691-AD4C-0F3C-5371-266DC186E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3E39-869A-FC41-9C62-6AAE28BB003F}" type="datetimeFigureOut">
              <a:t>12-9-2024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62048D-DDCC-96D8-39DA-E3F08777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597D1B-C978-E0DF-D9A7-27EC286C6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FB4F-A52A-9449-9D06-928CDF2FB36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8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12-9-2024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chart" Target="../charts/chart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chart" Target="../charts/chart2.xml"/><Relationship Id="rId7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chart" Target="../charts/chart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7.sv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743B5808-FB73-BE47-D166-3D130F9342AB}"/>
              </a:ext>
            </a:extLst>
          </p:cNvPr>
          <p:cNvSpPr/>
          <p:nvPr userDrawn="1"/>
        </p:nvSpPr>
        <p:spPr>
          <a:xfrm>
            <a:off x="0" y="565321"/>
            <a:ext cx="12192000" cy="1966649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highlight>
                <a:srgbClr val="694893"/>
              </a:highlight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BB99514-4067-FDA6-A396-6BFEDCE92A97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Amsterdam </a:t>
            </a:r>
            <a:r>
              <a:rPr lang="nl-NL" sz="2000" dirty="0" err="1">
                <a:solidFill>
                  <a:schemeClr val="bg1"/>
                </a:solidFill>
              </a:rPr>
              <a:t>Gastroenterology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Endocrinology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Metabolism</a:t>
            </a:r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97A7E49-B8F2-DE40-8CD4-C43CB874D743}"/>
              </a:ext>
            </a:extLst>
          </p:cNvPr>
          <p:cNvSpPr txBox="1"/>
          <p:nvPr userDrawn="1"/>
        </p:nvSpPr>
        <p:spPr>
          <a:xfrm>
            <a:off x="-1" y="153178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Fueling the body’s machinery</a:t>
            </a:r>
            <a:endParaRPr lang="nl-NL" sz="4400">
              <a:solidFill>
                <a:schemeClr val="bg1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904DF63-527B-8100-CDC9-B0098E813F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3134" y="6115003"/>
            <a:ext cx="4305732" cy="575164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C085D19E-DF5C-A592-B254-60C181007A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297822" y="9625"/>
            <a:ext cx="3596354" cy="103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3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A63C45-2017-2B88-2D95-B10C37CE241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9F6FD8C6-3858-FC28-B706-9BEFBF2B11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94BA34F9-E754-2BF5-D7F1-DB4CAFA366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F5024A3-1F43-E2EB-49D0-C10A377DB325}"/>
              </a:ext>
            </a:extLst>
          </p:cNvPr>
          <p:cNvSpPr txBox="1"/>
          <p:nvPr userDrawn="1"/>
        </p:nvSpPr>
        <p:spPr>
          <a:xfrm>
            <a:off x="0" y="6299017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C6D9624-A748-81D7-B277-F0C2870496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Graphs</a:t>
            </a:r>
            <a:endParaRPr lang="nl-NL" dirty="0"/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C0286B5-9183-5135-CEEC-E465B607C085}"/>
              </a:ext>
            </a:extLst>
          </p:cNvPr>
          <p:cNvSpPr txBox="1"/>
          <p:nvPr userDrawn="1"/>
        </p:nvSpPr>
        <p:spPr>
          <a:xfrm>
            <a:off x="0" y="6299017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035E8F4-0AD8-6AF5-E02F-F9DA1CA9C2F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71FE857-D0B3-607D-20FF-6978A4E95CF4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4B6C8138-75A9-51A8-C6CC-1CACBE1EA36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C9DB64F7-0C61-356C-DA6F-A12BC0E109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894F6043-F870-871E-C878-9792FFA045A2}"/>
              </a:ext>
            </a:extLst>
          </p:cNvPr>
          <p:cNvSpPr txBox="1">
            <a:spLocks/>
          </p:cNvSpPr>
          <p:nvPr userDrawn="1"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>
                <a:solidFill>
                  <a:schemeClr val="bg1"/>
                </a:solidFill>
              </a:rPr>
              <a:t>Here's the title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C26F3FE-87F1-F9CC-BD65-5CDD494A6F5F}"/>
              </a:ext>
            </a:extLst>
          </p:cNvPr>
          <p:cNvSpPr txBox="1"/>
          <p:nvPr userDrawn="1"/>
        </p:nvSpPr>
        <p:spPr>
          <a:xfrm>
            <a:off x="0" y="6299017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09EBDDB-53B7-96F9-07E2-4D39EDBBC2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324D17E-452F-0C50-AC2D-7C1AEA35BE77}"/>
              </a:ext>
            </a:extLst>
          </p:cNvPr>
          <p:cNvSpPr txBox="1"/>
          <p:nvPr userDrawn="1"/>
        </p:nvSpPr>
        <p:spPr>
          <a:xfrm>
            <a:off x="0" y="6299017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5D94C4F-5D84-6746-5E8B-6AD0AB30E00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A613968-65D5-0AB0-1FB5-BEC6964A454B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DB8ECE9-563A-5DDC-19E4-F50335BE3C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97822" y="9625"/>
            <a:ext cx="3596354" cy="103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kolom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9A7C4DF1-F897-E709-7057-58CA52276C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C683E02-37F6-AD2F-C978-AE7B887240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BF1F4BA-C527-B196-877E-6B80A0CA53EA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E64D6C2-4AFC-2278-17D1-7630657B38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CC09EBB8-4944-E480-1E7D-3A715DA8CDF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9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B57E7D-5BFF-C368-1003-37666952F3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0788E1A0-4CB3-8718-C6B5-8FBC06D546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B9A4FEE-C2E9-3AA4-7365-8814C923B359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495AC46-E586-2030-6B3C-D926B40DAFC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0AB535CA-9E87-A2D0-1F76-9BE2ADD20BA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9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Graphs</a:t>
            </a:r>
            <a:endParaRPr lang="nl-NL" dirty="0"/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3BF94D8-B4C2-BA90-C988-D0310C3F033B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823D391-5881-E866-CA25-097D3331F2B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3C675DF-69FB-C2EF-417A-706FC73EF2F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89566A1F-E1D0-DC48-8DF7-CD2AC8EDB09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3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84F68F4E-D648-A3C9-1E36-5464289C78C6}"/>
              </a:ext>
            </a:extLst>
          </p:cNvPr>
          <p:cNvSpPr txBox="1">
            <a:spLocks/>
          </p:cNvSpPr>
          <p:nvPr userDrawn="1"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>
                <a:solidFill>
                  <a:schemeClr val="bg1"/>
                </a:solidFill>
              </a:rPr>
              <a:t>Here's the title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17A579-B188-ABD8-146C-0F6C545E90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DEF17721-99EC-3F06-AB3F-9A669C367206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EA7AF44F-538B-3B7D-7934-BC2F2BCABD2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6EECEF35-89E4-7DA6-52AE-260A491DB8E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4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D85BC42-98C6-A8C3-C10B-3149712335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C891EB0A-DB0D-137E-2FBC-A5BDFDF775CA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ECDCDE94-A5EB-28AF-C9D9-9F6D128BC73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8D3CDDB-470D-F5F7-68E8-DCBD38D3840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54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141573A6-05FD-0E93-E212-27EB0C82B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4FDA885F-B431-883B-5295-05325F6B6A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17355019-A38C-EBCB-85A1-11698694CB1D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3E7080F-3FDF-6AEC-F849-F6710D268E4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4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743B5808-FB73-BE47-D166-3D130F9342AB}"/>
              </a:ext>
            </a:extLst>
          </p:cNvPr>
          <p:cNvSpPr/>
          <p:nvPr userDrawn="1"/>
        </p:nvSpPr>
        <p:spPr>
          <a:xfrm>
            <a:off x="0" y="565016"/>
            <a:ext cx="12192000" cy="1966649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BB99514-4067-FDA6-A396-6BFEDCE92A97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97A7E49-B8F2-DE40-8CD4-C43CB874D743}"/>
              </a:ext>
            </a:extLst>
          </p:cNvPr>
          <p:cNvSpPr txBox="1"/>
          <p:nvPr userDrawn="1"/>
        </p:nvSpPr>
        <p:spPr>
          <a:xfrm>
            <a:off x="-1" y="153178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Fueling the body’s machinery</a:t>
            </a:r>
            <a:endParaRPr lang="nl-NL" sz="4400">
              <a:solidFill>
                <a:schemeClr val="bg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B452236-C892-EC1F-FD6E-E0CA3501457A}"/>
              </a:ext>
            </a:extLst>
          </p:cNvPr>
          <p:cNvSpPr txBox="1"/>
          <p:nvPr userDrawn="1"/>
        </p:nvSpPr>
        <p:spPr>
          <a:xfrm>
            <a:off x="0" y="6288384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D9F6260-3924-2E04-BB74-6819972305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97822" y="0"/>
            <a:ext cx="3596354" cy="103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>
            <a:extLst>
              <a:ext uri="{FF2B5EF4-FFF2-40B4-BE49-F238E27FC236}">
                <a16:creationId xmlns:a16="http://schemas.microsoft.com/office/drawing/2014/main" id="{AB7098A5-9440-F2D1-345D-F0873E1EA8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B514C73-AE3F-8037-56A6-529783F41B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9ADE159-71F7-2358-A7EE-112218D65EEA}"/>
              </a:ext>
            </a:extLst>
          </p:cNvPr>
          <p:cNvSpPr txBox="1"/>
          <p:nvPr userDrawn="1"/>
        </p:nvSpPr>
        <p:spPr>
          <a:xfrm>
            <a:off x="0" y="6299017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81069C34-392A-B70F-297F-40F811452B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7" r:id="rId3"/>
    <p:sldLayoutId id="2147483695" r:id="rId4"/>
    <p:sldLayoutId id="2147483680" r:id="rId5"/>
    <p:sldLayoutId id="2147483681" r:id="rId6"/>
    <p:sldLayoutId id="2147483683" r:id="rId7"/>
    <p:sldLayoutId id="2147483688" r:id="rId8"/>
    <p:sldLayoutId id="2147483685" r:id="rId9"/>
    <p:sldLayoutId id="2147483684" r:id="rId10"/>
    <p:sldLayoutId id="2147483696" r:id="rId11"/>
    <p:sldLayoutId id="2147483687" r:id="rId12"/>
    <p:sldLayoutId id="2147483693" r:id="rId13"/>
    <p:sldLayoutId id="214748369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31B73F0-D191-51BE-0B9D-0CCFA3448E3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12000"/>
            <a:ext cx="12192000" cy="44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74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CA022-D67A-D202-EB09-076FA5759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43B007-2C38-A0E1-D206-05D3EBF31C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A29572F-B581-2894-B7AD-4583E0B750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865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FEDD72-5241-EBD3-B304-8A7D563F7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A4EBEE-FA37-58F6-22B4-DB7463B0A3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584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DDED53-7105-E110-11EB-57DB98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9D0840C-A2F6-D259-A2DF-F8D20ABB1C3D}"/>
              </a:ext>
            </a:extLst>
          </p:cNvPr>
          <p:cNvSpPr txBox="1"/>
          <p:nvPr/>
        </p:nvSpPr>
        <p:spPr>
          <a:xfrm>
            <a:off x="753532" y="5198823"/>
            <a:ext cx="322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6237738-B5F8-0C74-66F2-D5995CCD0258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DFDC1CA-9A52-91AA-7416-8428C81B482D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2071991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7D9CEC8-F10E-663B-EE54-208CC886D8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152CA69-F536-E415-5B8D-02DF313AFC0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91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52FE4A-D95C-6760-BA97-D5103C4FF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948FD8C-F590-846C-6AB6-495A4FA16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4AB12306-1E70-7E22-95B5-BE46B01B444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prstGeom prst="rect">
            <a:avLst/>
          </a:prstGeom>
        </p:spPr>
      </p:pic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/>
              <a:t>Here can be a summary</a:t>
            </a:r>
          </a:p>
        </p:txBody>
      </p:sp>
    </p:spTree>
    <p:extLst>
      <p:ext uri="{BB962C8B-B14F-4D97-AF65-F5344CB8AC3E}">
        <p14:creationId xmlns:p14="http://schemas.microsoft.com/office/powerpoint/2010/main" val="1472608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9">
            <a:extLst>
              <a:ext uri="{FF2B5EF4-FFF2-40B4-BE49-F238E27FC236}">
                <a16:creationId xmlns:a16="http://schemas.microsoft.com/office/drawing/2014/main" id="{D4A065D8-9AC1-6970-A9F1-102144BD9CA1}"/>
              </a:ext>
            </a:extLst>
          </p:cNvPr>
          <p:cNvSpPr txBox="1">
            <a:spLocks/>
          </p:cNvSpPr>
          <p:nvPr/>
        </p:nvSpPr>
        <p:spPr>
          <a:xfrm>
            <a:off x="671513" y="2211572"/>
            <a:ext cx="10744200" cy="39653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285554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Algemeen.potx" id="{ADA6206F-D397-48FD-85F7-9CDA7D92A1DC}" vid="{8631CC6D-78C6-497A-995C-9E647306175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AmsterdamUMC_Algemeen</Template>
  <TotalTime>930</TotalTime>
  <Words>129</Words>
  <Application>Microsoft Office PowerPoint</Application>
  <PresentationFormat>Breedbeeld</PresentationFormat>
  <Paragraphs>12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The title starts here</vt:lpstr>
      <vt:lpstr>PowerPoint-presentatie</vt:lpstr>
      <vt:lpstr>PowerPoint-presentatie</vt:lpstr>
      <vt:lpstr>Graphs</vt:lpstr>
      <vt:lpstr>PowerPoint-presentatie</vt:lpstr>
      <vt:lpstr>PowerPoint-presentatie</vt:lpstr>
      <vt:lpstr>PowerPoint-presentatie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Bogers, l.j. (Leanne)</dc:creator>
  <cp:lastModifiedBy>Regt, E.J.C. de (Esther)</cp:lastModifiedBy>
  <cp:revision>159</cp:revision>
  <dcterms:created xsi:type="dcterms:W3CDTF">2020-01-06T09:53:58Z</dcterms:created>
  <dcterms:modified xsi:type="dcterms:W3CDTF">2024-09-12T09:02:48Z</dcterms:modified>
</cp:coreProperties>
</file>