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1618"/>
    <a:srgbClr val="E2982B"/>
    <a:srgbClr val="003741"/>
    <a:srgbClr val="6AB650"/>
    <a:srgbClr val="009CB4"/>
    <a:srgbClr val="F07814"/>
    <a:srgbClr val="E89E00"/>
    <a:srgbClr val="CED9E5"/>
    <a:srgbClr val="00373E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9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17-10-2020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 | juli 2020</a:t>
            </a:r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333814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pagina - patiëntenz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E5871515-E947-F74B-BC05-22F7E34304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840473"/>
            <a:ext cx="9144000" cy="4032000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333C430D-E413-4705-BF87-59067A65F4AD}"/>
              </a:ext>
            </a:extLst>
          </p:cNvPr>
          <p:cNvSpPr/>
          <p:nvPr userDrawn="1"/>
        </p:nvSpPr>
        <p:spPr>
          <a:xfrm>
            <a:off x="0" y="603739"/>
            <a:ext cx="9144000" cy="2825261"/>
          </a:xfrm>
          <a:prstGeom prst="rect">
            <a:avLst/>
          </a:prstGeom>
          <a:solidFill>
            <a:srgbClr val="7416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1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6AE8D3D3-1897-A347-BA0E-3F7DBF296C8A}"/>
              </a:ext>
            </a:extLst>
          </p:cNvPr>
          <p:cNvSpPr txBox="1">
            <a:spLocks/>
          </p:cNvSpPr>
          <p:nvPr userDrawn="1"/>
        </p:nvSpPr>
        <p:spPr>
          <a:xfrm>
            <a:off x="0" y="1207031"/>
            <a:ext cx="9144000" cy="576064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 b="1" i="0" kern="1200" baseline="0">
                <a:solidFill>
                  <a:srgbClr val="003741"/>
                </a:solidFill>
                <a:latin typeface="Trebuchet MS" charset="0"/>
                <a:ea typeface="+mj-ea"/>
                <a:cs typeface="+mj-cs"/>
              </a:defRPr>
            </a:lvl1pPr>
            <a:lvl2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2pPr>
            <a:lvl3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3pPr>
            <a:lvl4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4pPr>
            <a:lvl5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5pPr>
            <a:lvl6pPr marL="4572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6pPr>
            <a:lvl7pPr marL="9144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7pPr>
            <a:lvl8pPr marL="13716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8pPr>
            <a:lvl9pPr marL="18288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9pPr>
          </a:lstStyle>
          <a:p>
            <a:pPr algn="ctr"/>
            <a:r>
              <a:rPr lang="nl-NL" sz="1800" b="0" baseline="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2ABE893-FC78-3549-924B-4B911F5F1BF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8763" y="1"/>
            <a:ext cx="3563547" cy="99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7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ee kolommen - patiëntenz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04826" y="2425655"/>
            <a:ext cx="4010025" cy="37513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 baseline="0">
                <a:latin typeface="Trebuchet MS" panose="020B070302020209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Hier een toelichtende tekst.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718304" y="2425655"/>
            <a:ext cx="3861054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 baseline="0">
                <a:latin typeface="Trebuchet MS" panose="020B0703020202090204" pitchFamily="34" charset="0"/>
              </a:defRPr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 | juli 2020</a:t>
            </a:r>
          </a:p>
        </p:txBody>
      </p:sp>
      <p:sp>
        <p:nvSpPr>
          <p:cNvPr id="7" name="Tijdelijke aanduiding voor dianummer 3">
            <a:extLst>
              <a:ext uri="{FF2B5EF4-FFF2-40B4-BE49-F238E27FC236}">
                <a16:creationId xmlns:a16="http://schemas.microsoft.com/office/drawing/2014/main" id="{E0F3A4A6-C7FB-1A44-AE0F-7343BA99A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6381751"/>
            <a:ext cx="1600200" cy="365125"/>
          </a:xfrm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927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en kolom - patiëntenz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21208" y="2425655"/>
            <a:ext cx="8058150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 baseline="0">
                <a:latin typeface="Trebuchet MS" panose="020B0703020202090204" pitchFamily="34" charset="0"/>
              </a:defRPr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 | juli 2020</a:t>
            </a:r>
          </a:p>
        </p:txBody>
      </p:sp>
      <p:sp>
        <p:nvSpPr>
          <p:cNvPr id="5" name="Tijdelijke aanduiding voor dianummer 3">
            <a:extLst>
              <a:ext uri="{FF2B5EF4-FFF2-40B4-BE49-F238E27FC236}">
                <a16:creationId xmlns:a16="http://schemas.microsoft.com/office/drawing/2014/main" id="{AC41A919-ED02-074F-94F7-0569092FE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6381751"/>
            <a:ext cx="1600200" cy="365125"/>
          </a:xfrm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260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en beeld - patiëntenz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04826" y="2350009"/>
            <a:ext cx="4010025" cy="355917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 baseline="0">
                <a:latin typeface="Trebuchet MS" panose="020B070302020209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 | juli 2018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70835" y="1543666"/>
            <a:ext cx="3790950" cy="436552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3">
            <a:extLst>
              <a:ext uri="{FF2B5EF4-FFF2-40B4-BE49-F238E27FC236}">
                <a16:creationId xmlns:a16="http://schemas.microsoft.com/office/drawing/2014/main" id="{BAC94A64-76EC-9147-9EFE-81BC1580E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6381751"/>
            <a:ext cx="1600200" cy="365125"/>
          </a:xfrm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768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and kleurvlak - patiëntenz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9E529B3-AB90-4577-AB7E-9471B1A4493D}"/>
              </a:ext>
            </a:extLst>
          </p:cNvPr>
          <p:cNvSpPr/>
          <p:nvPr userDrawn="1"/>
        </p:nvSpPr>
        <p:spPr>
          <a:xfrm>
            <a:off x="0" y="6263371"/>
            <a:ext cx="9144000" cy="594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1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1201828"/>
            <a:ext cx="4572000" cy="5061546"/>
          </a:xfrm>
          <a:prstGeom prst="rect">
            <a:avLst/>
          </a:prstGeom>
          <a:solidFill>
            <a:srgbClr val="7416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85775" y="2375490"/>
            <a:ext cx="4019550" cy="32040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 baseline="0">
                <a:solidFill>
                  <a:schemeClr val="bg1"/>
                </a:solidFill>
                <a:latin typeface="Trebuchet MS" panose="020B070302020209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 | juli 2020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1201827"/>
            <a:ext cx="4572000" cy="5061546"/>
          </a:xfrm>
          <a:prstGeom prst="rect">
            <a:avLst/>
          </a:prstGeom>
          <a:blipFill dpi="0" rotWithShape="1">
            <a:blip r:embed="rId2"/>
            <a:srcRect/>
            <a:tile tx="0" ty="0" sx="60000" sy="60000" flip="none" algn="tl"/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776" y="1501372"/>
            <a:ext cx="4010025" cy="7017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 b="1" i="0" baseline="0">
                <a:solidFill>
                  <a:schemeClr val="bg1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dianummer 3">
            <a:extLst>
              <a:ext uri="{FF2B5EF4-FFF2-40B4-BE49-F238E27FC236}">
                <a16:creationId xmlns:a16="http://schemas.microsoft.com/office/drawing/2014/main" id="{C5CA0348-5222-6943-B5AD-EB199A3ED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6381751"/>
            <a:ext cx="1600200" cy="365125"/>
          </a:xfrm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09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gend kleurvlak - patiëntenz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429000"/>
            <a:ext cx="9144000" cy="2841627"/>
          </a:xfrm>
          <a:prstGeom prst="rect">
            <a:avLst/>
          </a:prstGeom>
          <a:solidFill>
            <a:srgbClr val="7416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1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9E529B3-AB90-4577-AB7E-9471B1A4493D}"/>
              </a:ext>
            </a:extLst>
          </p:cNvPr>
          <p:cNvSpPr/>
          <p:nvPr userDrawn="1"/>
        </p:nvSpPr>
        <p:spPr>
          <a:xfrm>
            <a:off x="0" y="6263371"/>
            <a:ext cx="9144000" cy="594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92920" y="4463457"/>
            <a:ext cx="4079081" cy="142875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 | juli 2018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22020" y="4472982"/>
            <a:ext cx="4079081" cy="1428751"/>
          </a:xfrm>
          <a:prstGeom prst="rect">
            <a:avLst/>
          </a:prstGeom>
        </p:spPr>
        <p:txBody>
          <a:bodyPr/>
          <a:lstStyle>
            <a:lvl1pPr marL="342891" indent="-34289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12" name="Tijdelijke aanduiding voor dianummer 3">
            <a:extLst>
              <a:ext uri="{FF2B5EF4-FFF2-40B4-BE49-F238E27FC236}">
                <a16:creationId xmlns:a16="http://schemas.microsoft.com/office/drawing/2014/main" id="{A5DB54E9-3FDF-364A-9495-33029CACC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6381751"/>
            <a:ext cx="1600200" cy="365125"/>
          </a:xfrm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51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en kolom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21208" y="2425655"/>
            <a:ext cx="8058150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 baseline="0">
                <a:latin typeface="Trebuchet MS" panose="020B0703020202090204" pitchFamily="34" charset="0"/>
              </a:defRPr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 | juli 2020</a:t>
            </a:r>
          </a:p>
        </p:txBody>
      </p:sp>
      <p:sp>
        <p:nvSpPr>
          <p:cNvPr id="5" name="Tijdelijke aanduiding voor dianummer 3">
            <a:extLst>
              <a:ext uri="{FF2B5EF4-FFF2-40B4-BE49-F238E27FC236}">
                <a16:creationId xmlns:a16="http://schemas.microsoft.com/office/drawing/2014/main" id="{B1599AAB-A6AF-4A41-9EED-4AD56E26D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6381751"/>
            <a:ext cx="1600200" cy="365125"/>
          </a:xfrm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633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14">
            <a:extLst>
              <a:ext uri="{FF2B5EF4-FFF2-40B4-BE49-F238E27FC236}">
                <a16:creationId xmlns:a16="http://schemas.microsoft.com/office/drawing/2014/main" id="{DA58A6F3-534A-40A0-83C6-89CBA29261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03738"/>
            <a:ext cx="9144000" cy="625426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DDD695A-1081-46FE-92DA-DE89DD3F4C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572" y="1"/>
            <a:ext cx="2672660" cy="99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04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Voorbeeld voettekst | juli 2020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0CE4F4D-2A5B-D34F-8594-F5A76D9EE2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616" r="76223"/>
          <a:stretch/>
        </p:blipFill>
        <p:spPr>
          <a:xfrm>
            <a:off x="4266000" y="1"/>
            <a:ext cx="576000" cy="99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89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655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F81A0C90-E130-DF4E-825C-FA82696BC83A}"/>
              </a:ext>
            </a:extLst>
          </p:cNvPr>
          <p:cNvSpPr txBox="1">
            <a:spLocks/>
          </p:cNvSpPr>
          <p:nvPr/>
        </p:nvSpPr>
        <p:spPr>
          <a:xfrm>
            <a:off x="488638" y="1892592"/>
            <a:ext cx="7920807" cy="1461976"/>
          </a:xfrm>
          <a:prstGeom prst="rect">
            <a:avLst/>
          </a:prstGeom>
        </p:spPr>
        <p:txBody>
          <a:bodyPr lIns="0" tIns="0" rIns="0" bIns="0"/>
          <a:lstStyle>
            <a:lvl1pPr algn="l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 b="1" i="0" kern="1200" baseline="0">
                <a:solidFill>
                  <a:srgbClr val="003741"/>
                </a:solidFill>
                <a:latin typeface="Trebuchet MS" charset="0"/>
                <a:ea typeface="+mj-ea"/>
                <a:cs typeface="+mj-cs"/>
              </a:defRPr>
            </a:lvl1pPr>
            <a:lvl2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2pPr>
            <a:lvl3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3pPr>
            <a:lvl4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4pPr>
            <a:lvl5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5pPr>
            <a:lvl6pPr marL="4572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6pPr>
            <a:lvl7pPr marL="9144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7pPr>
            <a:lvl8pPr marL="13716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8pPr>
            <a:lvl9pPr marL="18288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9pPr>
          </a:lstStyle>
          <a:p>
            <a:r>
              <a:rPr lang="nl-NL" sz="4800" b="0" dirty="0">
                <a:solidFill>
                  <a:schemeClr val="bg1"/>
                </a:solidFill>
              </a:rPr>
              <a:t>Titel presentatie</a:t>
            </a:r>
          </a:p>
          <a:p>
            <a:r>
              <a:rPr lang="nl-NL" sz="4800" b="0" dirty="0">
                <a:solidFill>
                  <a:schemeClr val="bg1"/>
                </a:solidFill>
              </a:rPr>
              <a:t> </a:t>
            </a:r>
            <a:r>
              <a:rPr lang="nl-NL" altLang="nl-NL" dirty="0">
                <a:solidFill>
                  <a:schemeClr val="bg1"/>
                </a:solidFill>
                <a:ea typeface="Univers 45 Light" charset="0"/>
                <a:cs typeface="Univers 45 Light" charset="0"/>
              </a:rPr>
              <a:t/>
            </a:r>
            <a:br>
              <a:rPr lang="nl-NL" altLang="nl-NL" dirty="0">
                <a:solidFill>
                  <a:schemeClr val="bg1"/>
                </a:solidFill>
                <a:ea typeface="Univers 45 Light" charset="0"/>
                <a:cs typeface="Univers 45 Light" charset="0"/>
              </a:rPr>
            </a:br>
            <a:endParaRPr lang="nl-NL" altLang="nl-NL" sz="1600" dirty="0">
              <a:solidFill>
                <a:schemeClr val="bg1"/>
              </a:solidFill>
              <a:ea typeface="Univers 45 Light" charset="0"/>
              <a:cs typeface="Univers 45 Light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D2A3134-5188-4442-9856-D031BB21C2B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8763" y="1"/>
            <a:ext cx="3563547" cy="992580"/>
          </a:xfrm>
          <a:prstGeom prst="rect">
            <a:avLst/>
          </a:pr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953AEA1D-EEE6-B448-826A-9ED3F4206D38}"/>
              </a:ext>
            </a:extLst>
          </p:cNvPr>
          <p:cNvSpPr txBox="1">
            <a:spLocks/>
          </p:cNvSpPr>
          <p:nvPr/>
        </p:nvSpPr>
        <p:spPr>
          <a:xfrm>
            <a:off x="488638" y="2725688"/>
            <a:ext cx="7920807" cy="628880"/>
          </a:xfrm>
          <a:prstGeom prst="rect">
            <a:avLst/>
          </a:prstGeom>
        </p:spPr>
        <p:txBody>
          <a:bodyPr lIns="0" tIns="0" rIns="0" bIns="0"/>
          <a:lstStyle>
            <a:lvl1pPr algn="l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 b="1" i="0" kern="1200" baseline="0">
                <a:solidFill>
                  <a:srgbClr val="003741"/>
                </a:solidFill>
                <a:latin typeface="Trebuchet MS" charset="0"/>
                <a:ea typeface="+mj-ea"/>
                <a:cs typeface="+mj-cs"/>
              </a:defRPr>
            </a:lvl1pPr>
            <a:lvl2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2pPr>
            <a:lvl3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3pPr>
            <a:lvl4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4pPr>
            <a:lvl5pPr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5pPr>
            <a:lvl6pPr marL="4572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6pPr>
            <a:lvl7pPr marL="9144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7pPr>
            <a:lvl8pPr marL="13716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8pPr>
            <a:lvl9pPr marL="1828800" algn="ctr" defTabSz="685800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Univers 45 Light" charset="0"/>
              </a:defRPr>
            </a:lvl9pPr>
          </a:lstStyle>
          <a:p>
            <a:r>
              <a:rPr lang="nl-NL" sz="2800" b="0" dirty="0">
                <a:solidFill>
                  <a:schemeClr val="bg1"/>
                </a:solidFill>
              </a:rPr>
              <a:t>Hier de subtitel</a:t>
            </a:r>
          </a:p>
          <a:p>
            <a:r>
              <a:rPr lang="nl-NL" sz="4800" b="0" dirty="0">
                <a:solidFill>
                  <a:schemeClr val="bg1"/>
                </a:solidFill>
              </a:rPr>
              <a:t> </a:t>
            </a:r>
            <a:r>
              <a:rPr lang="nl-NL" altLang="nl-NL" dirty="0">
                <a:solidFill>
                  <a:schemeClr val="bg1"/>
                </a:solidFill>
                <a:ea typeface="Univers 45 Light" charset="0"/>
                <a:cs typeface="Univers 45 Light" charset="0"/>
              </a:rPr>
              <a:t/>
            </a:r>
            <a:br>
              <a:rPr lang="nl-NL" altLang="nl-NL" dirty="0">
                <a:solidFill>
                  <a:schemeClr val="bg1"/>
                </a:solidFill>
                <a:ea typeface="Univers 45 Light" charset="0"/>
                <a:cs typeface="Univers 45 Light" charset="0"/>
              </a:rPr>
            </a:br>
            <a:endParaRPr lang="nl-NL" altLang="nl-NL" sz="1600" dirty="0">
              <a:solidFill>
                <a:schemeClr val="bg1"/>
              </a:solidFill>
              <a:ea typeface="Univers 45 Light" charset="0"/>
              <a:cs typeface="Univers 45 Light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416530"/>
            <a:ext cx="9144000" cy="351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865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333DAC-B97D-43C4-B5D7-9717C53418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Amsterdam UMC </a:t>
            </a:r>
            <a:r>
              <a:rPr lang="fr-FR" dirty="0" err="1"/>
              <a:t>voluptatem</a:t>
            </a:r>
            <a:r>
              <a:rPr lang="fr-FR" dirty="0"/>
              <a:t> </a:t>
            </a:r>
            <a:r>
              <a:rPr lang="fr-FR" dirty="0" err="1"/>
              <a:t>fugit</a:t>
            </a:r>
            <a:r>
              <a:rPr lang="fr-FR" dirty="0"/>
              <a:t> est </a:t>
            </a:r>
            <a:r>
              <a:rPr lang="fr-FR" dirty="0" err="1"/>
              <a:t>faceatum</a:t>
            </a:r>
            <a:r>
              <a:rPr lang="fr-FR" dirty="0"/>
              <a:t> </a:t>
            </a:r>
            <a:r>
              <a:rPr lang="fr-FR" dirty="0" err="1"/>
              <a:t>fugitas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et </a:t>
            </a:r>
            <a:r>
              <a:rPr lang="fr-FR" dirty="0" err="1"/>
              <a:t>quis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it-IT" dirty="0"/>
              <a:t>Apiet excestiisti in milita disitem </a:t>
            </a:r>
          </a:p>
          <a:p>
            <a:r>
              <a:rPr lang="nl-NL" dirty="0" err="1"/>
              <a:t>quaturi</a:t>
            </a:r>
            <a:r>
              <a:rPr lang="nl-NL" dirty="0"/>
              <a:t> </a:t>
            </a:r>
            <a:r>
              <a:rPr lang="nl-NL" dirty="0" err="1"/>
              <a:t>ulpa</a:t>
            </a:r>
            <a:r>
              <a:rPr lang="nl-NL" dirty="0"/>
              <a:t> </a:t>
            </a:r>
            <a:r>
              <a:rPr lang="nl-NL" dirty="0" err="1"/>
              <a:t>ducient</a:t>
            </a:r>
            <a:r>
              <a:rPr lang="nl-NL" dirty="0"/>
              <a:t> </a:t>
            </a:r>
            <a:r>
              <a:rPr lang="nl-NL" dirty="0" err="1"/>
              <a:t>ibust</a:t>
            </a:r>
            <a:r>
              <a:rPr lang="nl-NL" dirty="0"/>
              <a:t>.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A08948E-C970-48E9-931C-C48671D0BC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Nis que vere de odi cum </a:t>
            </a:r>
          </a:p>
          <a:p>
            <a:r>
              <a:rPr lang="nl-NL" dirty="0" err="1"/>
              <a:t>Reprepu</a:t>
            </a:r>
            <a:r>
              <a:rPr lang="nl-NL" dirty="0"/>
              <a:t> </a:t>
            </a:r>
            <a:r>
              <a:rPr lang="nl-NL" dirty="0" err="1"/>
              <a:t>dandaes</a:t>
            </a:r>
            <a:r>
              <a:rPr lang="nl-NL" dirty="0"/>
              <a:t> </a:t>
            </a:r>
            <a:r>
              <a:rPr lang="nl-NL" dirty="0" err="1"/>
              <a:t>aut</a:t>
            </a:r>
            <a:r>
              <a:rPr lang="nl-NL" dirty="0"/>
              <a:t> </a:t>
            </a:r>
            <a:r>
              <a:rPr lang="nl-NL" dirty="0" err="1"/>
              <a:t>aditem</a:t>
            </a:r>
            <a:r>
              <a:rPr lang="nl-NL" dirty="0"/>
              <a:t> </a:t>
            </a:r>
          </a:p>
          <a:p>
            <a:r>
              <a:rPr lang="nl-NL" dirty="0" err="1"/>
              <a:t>Alisquaes</a:t>
            </a:r>
            <a:r>
              <a:rPr lang="nl-NL" dirty="0"/>
              <a:t> </a:t>
            </a:r>
            <a:r>
              <a:rPr lang="nl-NL" dirty="0" err="1"/>
              <a:t>aliquos</a:t>
            </a:r>
            <a:r>
              <a:rPr lang="nl-NL" dirty="0"/>
              <a:t> </a:t>
            </a:r>
            <a:r>
              <a:rPr lang="nl-NL" dirty="0" err="1"/>
              <a:t>voloribe</a:t>
            </a:r>
            <a:endParaRPr lang="nl-NL" dirty="0"/>
          </a:p>
        </p:txBody>
      </p:sp>
      <p:sp>
        <p:nvSpPr>
          <p:cNvPr id="6" name="Tijdelijke aanduiding voor dianummer 3">
            <a:extLst>
              <a:ext uri="{FF2B5EF4-FFF2-40B4-BE49-F238E27FC236}">
                <a16:creationId xmlns:a16="http://schemas.microsoft.com/office/drawing/2014/main" id="{1042153E-EB07-FF4F-9628-B7239A787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9733A22-18AE-714B-9AA0-01E54B7CDCE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616" r="76223"/>
          <a:stretch/>
        </p:blipFill>
        <p:spPr>
          <a:xfrm>
            <a:off x="4266000" y="1"/>
            <a:ext cx="576000" cy="992580"/>
          </a:xfrm>
          <a:prstGeom prst="rect">
            <a:avLst/>
          </a:pr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C6B5E5B4-A6CC-AB44-947E-28607DD4BBD2}"/>
              </a:ext>
            </a:extLst>
          </p:cNvPr>
          <p:cNvSpPr txBox="1">
            <a:spLocks/>
          </p:cNvSpPr>
          <p:nvPr/>
        </p:nvSpPr>
        <p:spPr>
          <a:xfrm>
            <a:off x="526092" y="1194602"/>
            <a:ext cx="8074533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baseline="0">
                <a:solidFill>
                  <a:srgbClr val="741618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nl-NL" sz="4400" dirty="0"/>
              <a:t>Hier de titel</a:t>
            </a:r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5ED47C77-05D1-3540-86F1-935FF103AECA}"/>
              </a:ext>
            </a:extLst>
          </p:cNvPr>
          <p:cNvSpPr txBox="1">
            <a:spLocks/>
          </p:cNvSpPr>
          <p:nvPr/>
        </p:nvSpPr>
        <p:spPr>
          <a:xfrm>
            <a:off x="562196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/>
              <a:t>Voorbeeld voettekst | juli 2020</a:t>
            </a:r>
          </a:p>
        </p:txBody>
      </p:sp>
    </p:spTree>
    <p:extLst>
      <p:ext uri="{BB962C8B-B14F-4D97-AF65-F5344CB8AC3E}">
        <p14:creationId xmlns:p14="http://schemas.microsoft.com/office/powerpoint/2010/main" val="2853004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D160F0-CDA7-42C4-9086-FFFCE783D9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Dicil in el moluptam dentium fuga</a:t>
            </a:r>
          </a:p>
          <a:p>
            <a:r>
              <a:rPr lang="nl-NL" dirty="0" err="1"/>
              <a:t>Onem</a:t>
            </a:r>
            <a:r>
              <a:rPr lang="nl-NL" dirty="0"/>
              <a:t> et </a:t>
            </a:r>
            <a:r>
              <a:rPr lang="nl-NL" dirty="0" err="1"/>
              <a:t>quaspidebit</a:t>
            </a:r>
            <a:r>
              <a:rPr lang="nl-NL" dirty="0"/>
              <a:t> </a:t>
            </a:r>
            <a:r>
              <a:rPr lang="nl-NL" dirty="0" err="1"/>
              <a:t>quae</a:t>
            </a:r>
            <a:r>
              <a:rPr lang="nl-NL" dirty="0"/>
              <a:t> </a:t>
            </a:r>
            <a:r>
              <a:rPr lang="nl-NL" dirty="0" err="1"/>
              <a:t>culliqu</a:t>
            </a:r>
            <a:r>
              <a:rPr lang="nl-NL" dirty="0"/>
              <a:t> </a:t>
            </a:r>
            <a:r>
              <a:rPr lang="nl-NL" dirty="0" err="1"/>
              <a:t>iaspienis</a:t>
            </a:r>
            <a:endParaRPr lang="nl-NL" dirty="0"/>
          </a:p>
          <a:p>
            <a:r>
              <a:rPr lang="nl-NL" dirty="0" err="1"/>
              <a:t>Ipistia</a:t>
            </a:r>
            <a:r>
              <a:rPr lang="nl-NL" dirty="0"/>
              <a:t> </a:t>
            </a:r>
            <a:r>
              <a:rPr lang="nl-NL" dirty="0" err="1"/>
              <a:t>nati</a:t>
            </a:r>
            <a:r>
              <a:rPr lang="nl-NL" dirty="0"/>
              <a:t> </a:t>
            </a:r>
            <a:r>
              <a:rPr lang="nl-NL" dirty="0" err="1"/>
              <a:t>nonecabo</a:t>
            </a:r>
            <a:r>
              <a:rPr lang="nl-NL" dirty="0"/>
              <a:t> mo </a:t>
            </a:r>
            <a:r>
              <a:rPr lang="nl-NL" dirty="0" err="1"/>
              <a:t>molupta</a:t>
            </a:r>
            <a:r>
              <a:rPr lang="nl-NL" dirty="0"/>
              <a:t> </a:t>
            </a:r>
            <a:r>
              <a:rPr lang="nl-NL" dirty="0" err="1"/>
              <a:t>tiscit</a:t>
            </a:r>
            <a:r>
              <a:rPr lang="nl-NL" dirty="0"/>
              <a:t> </a:t>
            </a:r>
            <a:r>
              <a:rPr lang="nl-NL" dirty="0" err="1"/>
              <a:t>molendi</a:t>
            </a:r>
            <a:r>
              <a:rPr lang="nl-NL" dirty="0"/>
              <a:t> </a:t>
            </a:r>
          </a:p>
          <a:p>
            <a:r>
              <a:rPr lang="fr-FR" dirty="0"/>
              <a:t>Qui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aciae</a:t>
            </a:r>
            <a:r>
              <a:rPr lang="fr-FR" dirty="0"/>
              <a:t> </a:t>
            </a:r>
            <a:r>
              <a:rPr lang="fr-FR" dirty="0" err="1"/>
              <a:t>reptatem</a:t>
            </a:r>
            <a:r>
              <a:rPr lang="fr-FR" dirty="0"/>
              <a:t> se </a:t>
            </a:r>
            <a:r>
              <a:rPr lang="fr-FR" dirty="0" err="1"/>
              <a:t>proreptaeped</a:t>
            </a:r>
            <a:endParaRPr lang="nl-NL" dirty="0"/>
          </a:p>
        </p:txBody>
      </p:sp>
      <p:sp>
        <p:nvSpPr>
          <p:cNvPr id="5" name="Tijdelijke aanduiding voor dianummer 3">
            <a:extLst>
              <a:ext uri="{FF2B5EF4-FFF2-40B4-BE49-F238E27FC236}">
                <a16:creationId xmlns:a16="http://schemas.microsoft.com/office/drawing/2014/main" id="{50D2810C-592C-A84C-A4CD-568685A48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id="{65A51D25-509B-6B46-8966-669528E161B6}"/>
              </a:ext>
            </a:extLst>
          </p:cNvPr>
          <p:cNvSpPr txBox="1">
            <a:spLocks/>
          </p:cNvSpPr>
          <p:nvPr/>
        </p:nvSpPr>
        <p:spPr>
          <a:xfrm>
            <a:off x="562196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/>
              <a:t>Voorbeeld voettekst | juli 2020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C193B98C-A027-1D4C-91F0-24F9D2E9837B}"/>
              </a:ext>
            </a:extLst>
          </p:cNvPr>
          <p:cNvSpPr txBox="1">
            <a:spLocks/>
          </p:cNvSpPr>
          <p:nvPr/>
        </p:nvSpPr>
        <p:spPr>
          <a:xfrm>
            <a:off x="526092" y="1194602"/>
            <a:ext cx="8074533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baseline="0">
                <a:solidFill>
                  <a:srgbClr val="741618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nl-NL" sz="4400" dirty="0"/>
              <a:t>Hier de titel</a:t>
            </a:r>
          </a:p>
        </p:txBody>
      </p:sp>
    </p:spTree>
    <p:extLst>
      <p:ext uri="{BB962C8B-B14F-4D97-AF65-F5344CB8AC3E}">
        <p14:creationId xmlns:p14="http://schemas.microsoft.com/office/powerpoint/2010/main" val="350163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125E3D-6876-4294-99EF-AA9BD8479F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Tekst met beeld pagina </a:t>
            </a:r>
            <a:r>
              <a:rPr lang="nl-NL" dirty="0" err="1"/>
              <a:t>est</a:t>
            </a:r>
            <a:r>
              <a:rPr lang="nl-NL" dirty="0"/>
              <a:t> </a:t>
            </a:r>
          </a:p>
          <a:p>
            <a:r>
              <a:rPr lang="fr-FR" dirty="0" err="1"/>
              <a:t>faceatum</a:t>
            </a:r>
            <a:r>
              <a:rPr lang="fr-FR" dirty="0"/>
              <a:t> </a:t>
            </a:r>
            <a:r>
              <a:rPr lang="fr-FR" dirty="0" err="1"/>
              <a:t>fugitas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et </a:t>
            </a:r>
            <a:r>
              <a:rPr lang="fr-FR" dirty="0" err="1"/>
              <a:t>quis</a:t>
            </a:r>
            <a:r>
              <a:rPr lang="fr-FR" dirty="0"/>
              <a:t>. </a:t>
            </a:r>
            <a:br>
              <a:rPr lang="fr-FR" dirty="0"/>
            </a:br>
            <a:endParaRPr lang="fr-FR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pt-BR" dirty="0"/>
              <a:t>Nis que vere de odi cum 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nl-NL" dirty="0" err="1"/>
              <a:t>Reprepu</a:t>
            </a:r>
            <a:r>
              <a:rPr lang="nl-NL" dirty="0"/>
              <a:t> </a:t>
            </a:r>
            <a:r>
              <a:rPr lang="nl-NL" dirty="0" err="1"/>
              <a:t>dandaes</a:t>
            </a:r>
            <a:r>
              <a:rPr lang="nl-NL" dirty="0"/>
              <a:t> </a:t>
            </a:r>
            <a:r>
              <a:rPr lang="nl-NL" dirty="0" err="1"/>
              <a:t>aut</a:t>
            </a:r>
            <a:r>
              <a:rPr lang="nl-NL" dirty="0"/>
              <a:t> </a:t>
            </a:r>
            <a:r>
              <a:rPr lang="nl-NL" dirty="0" err="1"/>
              <a:t>aditem</a:t>
            </a:r>
            <a:r>
              <a:rPr lang="nl-NL" dirty="0"/>
              <a:t> 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nl-NL" dirty="0" err="1"/>
              <a:t>Alisquaes</a:t>
            </a:r>
            <a:r>
              <a:rPr lang="nl-NL" dirty="0"/>
              <a:t> </a:t>
            </a:r>
            <a:r>
              <a:rPr lang="nl-NL" dirty="0" err="1"/>
              <a:t>aliquos</a:t>
            </a:r>
            <a:r>
              <a:rPr lang="nl-NL" dirty="0"/>
              <a:t> </a:t>
            </a:r>
            <a:r>
              <a:rPr lang="nl-NL" dirty="0" err="1"/>
              <a:t>voloribe</a:t>
            </a:r>
            <a:endParaRPr lang="nl-NL" dirty="0"/>
          </a:p>
        </p:txBody>
      </p:sp>
      <p:sp>
        <p:nvSpPr>
          <p:cNvPr id="10" name="Tijdelijke aanduiding voor dianummer 3">
            <a:extLst>
              <a:ext uri="{FF2B5EF4-FFF2-40B4-BE49-F238E27FC236}">
                <a16:creationId xmlns:a16="http://schemas.microsoft.com/office/drawing/2014/main" id="{E4B6BBAC-4E58-D546-9F8E-DB03CCFD7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7F84058C-3C58-B143-B51C-D7F8BCE64C4C}"/>
              </a:ext>
            </a:extLst>
          </p:cNvPr>
          <p:cNvSpPr txBox="1">
            <a:spLocks/>
          </p:cNvSpPr>
          <p:nvPr/>
        </p:nvSpPr>
        <p:spPr>
          <a:xfrm>
            <a:off x="4640891" y="2350009"/>
            <a:ext cx="4010025" cy="3559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 kern="1200" baseline="0">
                <a:solidFill>
                  <a:schemeClr val="tx1"/>
                </a:solidFill>
                <a:latin typeface="Trebuchet MS" panose="020B0703020202090204" pitchFamily="34" charset="0"/>
                <a:ea typeface="+mn-ea"/>
                <a:cs typeface="+mn-cs"/>
              </a:defRPr>
            </a:lvl1pPr>
            <a:lvl2pPr marL="45718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Trebuchet MS" panose="020B0703020202090204" pitchFamily="34" charset="0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Trebuchet MS" panose="020B0703020202090204" pitchFamily="34" charset="0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Trebuchet MS" panose="020B0703020202090204" pitchFamily="34" charset="0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Trebuchet MS" panose="020B070302020209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Tekst met beeld pagina </a:t>
            </a:r>
            <a:r>
              <a:rPr lang="nl-NL" dirty="0" err="1"/>
              <a:t>est</a:t>
            </a:r>
            <a:r>
              <a:rPr lang="nl-NL" dirty="0"/>
              <a:t> </a:t>
            </a:r>
          </a:p>
          <a:p>
            <a:r>
              <a:rPr lang="fr-FR" dirty="0" err="1"/>
              <a:t>faceatum</a:t>
            </a:r>
            <a:r>
              <a:rPr lang="fr-FR" dirty="0"/>
              <a:t> </a:t>
            </a:r>
            <a:r>
              <a:rPr lang="fr-FR" dirty="0" err="1"/>
              <a:t>fugitas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et </a:t>
            </a:r>
            <a:r>
              <a:rPr lang="fr-FR" dirty="0" err="1"/>
              <a:t>quis</a:t>
            </a:r>
            <a:r>
              <a:rPr lang="fr-FR" dirty="0"/>
              <a:t>. </a:t>
            </a:r>
            <a:br>
              <a:rPr lang="fr-FR" dirty="0"/>
            </a:br>
            <a:endParaRPr lang="fr-FR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pt-BR" dirty="0"/>
              <a:t>Nis que vere de odi cum 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nl-NL" dirty="0" err="1"/>
              <a:t>Reprepu</a:t>
            </a:r>
            <a:r>
              <a:rPr lang="nl-NL" dirty="0"/>
              <a:t> </a:t>
            </a:r>
            <a:r>
              <a:rPr lang="nl-NL" dirty="0" err="1"/>
              <a:t>dandaes</a:t>
            </a:r>
            <a:r>
              <a:rPr lang="nl-NL" dirty="0"/>
              <a:t> </a:t>
            </a:r>
            <a:r>
              <a:rPr lang="nl-NL" dirty="0" err="1"/>
              <a:t>aut</a:t>
            </a:r>
            <a:r>
              <a:rPr lang="nl-NL" dirty="0"/>
              <a:t> </a:t>
            </a:r>
            <a:r>
              <a:rPr lang="nl-NL" dirty="0" err="1"/>
              <a:t>aditem</a:t>
            </a:r>
            <a:r>
              <a:rPr lang="nl-NL" dirty="0"/>
              <a:t> 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nl-NL" dirty="0" err="1"/>
              <a:t>Alisquaes</a:t>
            </a:r>
            <a:r>
              <a:rPr lang="nl-NL" dirty="0"/>
              <a:t> </a:t>
            </a:r>
            <a:r>
              <a:rPr lang="nl-NL" dirty="0" err="1"/>
              <a:t>aliquos</a:t>
            </a:r>
            <a:r>
              <a:rPr lang="nl-NL" dirty="0"/>
              <a:t> </a:t>
            </a:r>
            <a:r>
              <a:rPr lang="nl-NL" dirty="0" err="1"/>
              <a:t>voloribe</a:t>
            </a:r>
            <a:endParaRPr lang="nl-NL" dirty="0"/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id="{534AEC06-5AF9-BF4C-A461-40DD2256ED5E}"/>
              </a:ext>
            </a:extLst>
          </p:cNvPr>
          <p:cNvSpPr txBox="1">
            <a:spLocks/>
          </p:cNvSpPr>
          <p:nvPr/>
        </p:nvSpPr>
        <p:spPr>
          <a:xfrm>
            <a:off x="562196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/>
              <a:t>Voorbeeld voettekst | juli 2020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AA6AB6D3-3E4A-5B47-B3A8-482296FED9B7}"/>
              </a:ext>
            </a:extLst>
          </p:cNvPr>
          <p:cNvSpPr txBox="1">
            <a:spLocks/>
          </p:cNvSpPr>
          <p:nvPr/>
        </p:nvSpPr>
        <p:spPr>
          <a:xfrm>
            <a:off x="526092" y="1194602"/>
            <a:ext cx="8074533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baseline="0">
                <a:solidFill>
                  <a:srgbClr val="741618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nl-NL" sz="4400" dirty="0"/>
              <a:t>Hier de titel</a:t>
            </a:r>
          </a:p>
        </p:txBody>
      </p:sp>
    </p:spTree>
    <p:extLst>
      <p:ext uri="{BB962C8B-B14F-4D97-AF65-F5344CB8AC3E}">
        <p14:creationId xmlns:p14="http://schemas.microsoft.com/office/powerpoint/2010/main" val="142542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5DD129E-907D-47EF-9A0B-7CD196CC3F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Tekst met beeld op gekleurde </a:t>
            </a:r>
          </a:p>
          <a:p>
            <a:r>
              <a:rPr lang="nl-NL" dirty="0"/>
              <a:t>achtergrond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faceatum</a:t>
            </a:r>
            <a:r>
              <a:rPr lang="nl-NL" dirty="0"/>
              <a:t> </a:t>
            </a:r>
            <a:r>
              <a:rPr lang="nl-NL" dirty="0" err="1"/>
              <a:t>fugitas</a:t>
            </a:r>
            <a:r>
              <a:rPr lang="nl-NL" dirty="0"/>
              <a:t>. </a:t>
            </a:r>
          </a:p>
          <a:p>
            <a:endParaRPr lang="nl-NL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pt-BR" dirty="0"/>
              <a:t>Nis que vere de odi cum 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nl-NL" dirty="0" err="1"/>
              <a:t>Reprepu</a:t>
            </a:r>
            <a:r>
              <a:rPr lang="nl-NL" dirty="0"/>
              <a:t> </a:t>
            </a:r>
            <a:r>
              <a:rPr lang="nl-NL" dirty="0" err="1"/>
              <a:t>dandaes</a:t>
            </a:r>
            <a:r>
              <a:rPr lang="nl-NL" dirty="0"/>
              <a:t> </a:t>
            </a:r>
            <a:r>
              <a:rPr lang="nl-NL" dirty="0" err="1"/>
              <a:t>aut</a:t>
            </a:r>
            <a:r>
              <a:rPr lang="nl-NL" dirty="0"/>
              <a:t> </a:t>
            </a:r>
            <a:r>
              <a:rPr lang="nl-NL" dirty="0" err="1"/>
              <a:t>aditem</a:t>
            </a:r>
            <a:r>
              <a:rPr lang="nl-NL" dirty="0"/>
              <a:t> 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nl-NL" dirty="0" err="1"/>
              <a:t>Alisquaes</a:t>
            </a:r>
            <a:r>
              <a:rPr lang="nl-NL" dirty="0"/>
              <a:t> </a:t>
            </a:r>
            <a:r>
              <a:rPr lang="nl-NL" dirty="0" err="1"/>
              <a:t>aliquos</a:t>
            </a:r>
            <a:r>
              <a:rPr lang="nl-NL" dirty="0"/>
              <a:t> </a:t>
            </a:r>
            <a:r>
              <a:rPr lang="nl-NL" dirty="0" err="1"/>
              <a:t>voloribe</a:t>
            </a:r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8FEB2E70-01FE-4848-8145-A629613E246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1201479"/>
            <a:ext cx="4572000" cy="5061098"/>
          </a:xfrm>
          <a:blipFill dpi="0" rotWithShape="1">
            <a:blip r:embed="rId2"/>
            <a:srcRect/>
            <a:tile tx="0" ty="0" sx="60000" sy="60000" flip="none" algn="tl"/>
          </a:blipFill>
        </p:spPr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8ADF53D-5C36-4547-A976-78DEA817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6" y="1598716"/>
            <a:ext cx="4010025" cy="590931"/>
          </a:xfrm>
        </p:spPr>
        <p:txBody>
          <a:bodyPr/>
          <a:lstStyle/>
          <a:p>
            <a:r>
              <a:rPr lang="nl-NL" sz="3600" dirty="0"/>
              <a:t>Tekst en beeld</a:t>
            </a:r>
          </a:p>
        </p:txBody>
      </p:sp>
      <p:sp>
        <p:nvSpPr>
          <p:cNvPr id="8" name="Tijdelijke aanduiding voor dianummer 3">
            <a:extLst>
              <a:ext uri="{FF2B5EF4-FFF2-40B4-BE49-F238E27FC236}">
                <a16:creationId xmlns:a16="http://schemas.microsoft.com/office/drawing/2014/main" id="{9FDB5232-0FF1-854C-8AF6-55203BCD01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id="{2BF93186-3BA3-8A41-8129-BA588047DDE1}"/>
              </a:ext>
            </a:extLst>
          </p:cNvPr>
          <p:cNvSpPr txBox="1">
            <a:spLocks/>
          </p:cNvSpPr>
          <p:nvPr/>
        </p:nvSpPr>
        <p:spPr>
          <a:xfrm>
            <a:off x="562196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/>
              <a:t>Voorbeeld voettekst | juli 2020</a:t>
            </a:r>
          </a:p>
        </p:txBody>
      </p:sp>
    </p:spTree>
    <p:extLst>
      <p:ext uri="{BB962C8B-B14F-4D97-AF65-F5344CB8AC3E}">
        <p14:creationId xmlns:p14="http://schemas.microsoft.com/office/powerpoint/2010/main" val="2399001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D459A23-8966-4488-90F4-275D9F0FA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2920" y="4225363"/>
            <a:ext cx="4079081" cy="1428751"/>
          </a:xfrm>
        </p:spPr>
        <p:txBody>
          <a:bodyPr/>
          <a:lstStyle/>
          <a:p>
            <a:r>
              <a:rPr lang="nl-NL" dirty="0"/>
              <a:t>Tekst met beeld op gekleurde achtergrond alternatief.</a:t>
            </a:r>
          </a:p>
        </p:txBody>
      </p:sp>
      <p:pic>
        <p:nvPicPr>
          <p:cNvPr id="10" name="Tijdelijke aanduiding voor afbeelding 9">
            <a:extLst>
              <a:ext uri="{FF2B5EF4-FFF2-40B4-BE49-F238E27FC236}">
                <a16:creationId xmlns:a16="http://schemas.microsoft.com/office/drawing/2014/main" id="{E5E2EDB3-8240-5E4E-AB7B-48F999B0B4F4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201827"/>
            <a:ext cx="4572000" cy="2816537"/>
          </a:xfr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C02A8F56-F6F1-4DCD-89FA-DE8FC1A10A2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85776" y="1884146"/>
            <a:ext cx="4010025" cy="701731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pic>
        <p:nvPicPr>
          <p:cNvPr id="8" name="Tijdelijke aanduiding voor afbeelding 7">
            <a:extLst>
              <a:ext uri="{FF2B5EF4-FFF2-40B4-BE49-F238E27FC236}">
                <a16:creationId xmlns:a16="http://schemas.microsoft.com/office/drawing/2014/main" id="{2C5F1EF9-CC19-094D-8832-1CC050F66752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01827"/>
            <a:ext cx="4572000" cy="2816537"/>
          </a:xfrm>
        </p:spPr>
      </p:pic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05F8F88-AB4E-43C2-A5B7-66EC1A9919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22020" y="4234888"/>
            <a:ext cx="4079081" cy="1428751"/>
          </a:xfrm>
        </p:spPr>
        <p:txBody>
          <a:bodyPr>
            <a:normAutofit fontScale="92500"/>
          </a:bodyPr>
          <a:lstStyle/>
          <a:p>
            <a:r>
              <a:rPr lang="pt-BR" dirty="0"/>
              <a:t>Nis que vere de odi cum </a:t>
            </a:r>
          </a:p>
          <a:p>
            <a:r>
              <a:rPr lang="nl-NL" dirty="0" err="1"/>
              <a:t>Reprepu</a:t>
            </a:r>
            <a:r>
              <a:rPr lang="nl-NL" dirty="0"/>
              <a:t> </a:t>
            </a:r>
            <a:r>
              <a:rPr lang="nl-NL" dirty="0" err="1"/>
              <a:t>dandaes</a:t>
            </a:r>
            <a:r>
              <a:rPr lang="nl-NL" dirty="0"/>
              <a:t> </a:t>
            </a:r>
            <a:r>
              <a:rPr lang="nl-NL" dirty="0" err="1"/>
              <a:t>aut</a:t>
            </a:r>
            <a:r>
              <a:rPr lang="nl-NL" dirty="0"/>
              <a:t> </a:t>
            </a:r>
            <a:r>
              <a:rPr lang="nl-NL" dirty="0" err="1"/>
              <a:t>aditem</a:t>
            </a:r>
            <a:r>
              <a:rPr lang="nl-NL" dirty="0"/>
              <a:t> </a:t>
            </a:r>
          </a:p>
          <a:p>
            <a:r>
              <a:rPr lang="nl-NL" dirty="0" err="1"/>
              <a:t>Alisquaes</a:t>
            </a:r>
            <a:r>
              <a:rPr lang="nl-NL" dirty="0"/>
              <a:t> </a:t>
            </a:r>
            <a:r>
              <a:rPr lang="nl-NL" dirty="0" err="1"/>
              <a:t>aliquos</a:t>
            </a:r>
            <a:r>
              <a:rPr lang="nl-NL" dirty="0"/>
              <a:t> </a:t>
            </a:r>
            <a:r>
              <a:rPr lang="nl-NL" dirty="0" err="1"/>
              <a:t>voloribe</a:t>
            </a:r>
            <a:endParaRPr lang="nl-NL" dirty="0"/>
          </a:p>
        </p:txBody>
      </p:sp>
      <p:sp>
        <p:nvSpPr>
          <p:cNvPr id="12" name="Tijdelijke aanduiding voor dianummer 3">
            <a:extLst>
              <a:ext uri="{FF2B5EF4-FFF2-40B4-BE49-F238E27FC236}">
                <a16:creationId xmlns:a16="http://schemas.microsoft.com/office/drawing/2014/main" id="{E3F4A41C-7751-4D48-BFBD-176B7D1A8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120AA0A4-BF3D-FE4A-A074-06A57FE6A928}"/>
              </a:ext>
            </a:extLst>
          </p:cNvPr>
          <p:cNvSpPr txBox="1">
            <a:spLocks/>
          </p:cNvSpPr>
          <p:nvPr/>
        </p:nvSpPr>
        <p:spPr>
          <a:xfrm>
            <a:off x="562196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/>
              <a:t>Voorbeeld voettekst | juli 2020</a:t>
            </a:r>
          </a:p>
        </p:txBody>
      </p:sp>
    </p:spTree>
    <p:extLst>
      <p:ext uri="{BB962C8B-B14F-4D97-AF65-F5344CB8AC3E}">
        <p14:creationId xmlns:p14="http://schemas.microsoft.com/office/powerpoint/2010/main" val="2897810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3">
            <a:extLst>
              <a:ext uri="{FF2B5EF4-FFF2-40B4-BE49-F238E27FC236}">
                <a16:creationId xmlns:a16="http://schemas.microsoft.com/office/drawing/2014/main" id="{A4927056-0447-BB43-8460-79391EC6C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 algn="r">
              <a:defRPr sz="1251" baseline="0">
                <a:solidFill>
                  <a:srgbClr val="003741"/>
                </a:solidFill>
                <a:latin typeface="Trebuchet MS" charset="0"/>
              </a:defRPr>
            </a:lvl1pPr>
          </a:lstStyle>
          <a:p>
            <a:pPr>
              <a:defRPr/>
            </a:pPr>
            <a:fld id="{A872CAB7-7EE7-5B45-B3B2-F69B23DAD883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D18982B-7B68-294A-BF6B-D1FB09918B3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313"/>
            <a:ext cx="9144000" cy="623768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4C8419C-8A51-4DBB-97A9-6C692EA896B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8763" y="1"/>
            <a:ext cx="3563547" cy="99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2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</TotalTime>
  <Words>205</Words>
  <Application>Microsoft Office PowerPoint</Application>
  <PresentationFormat>Diavoorstelling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Univers 45 Light</vt:lpstr>
      <vt:lpstr>Kantoorthema</vt:lpstr>
      <vt:lpstr>PowerPoint-presentatie</vt:lpstr>
      <vt:lpstr>PowerPoint-presentatie</vt:lpstr>
      <vt:lpstr>PowerPoint-presentatie</vt:lpstr>
      <vt:lpstr>PowerPoint-presentatie</vt:lpstr>
      <vt:lpstr>Tekst en beeld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Olaf van der Grijspaarde</dc:creator>
  <cp:lastModifiedBy>Dirkx-Beuling, E.</cp:lastModifiedBy>
  <cp:revision>59</cp:revision>
  <dcterms:created xsi:type="dcterms:W3CDTF">2018-06-28T15:32:29Z</dcterms:created>
  <dcterms:modified xsi:type="dcterms:W3CDTF">2020-10-17T15:15:36Z</dcterms:modified>
</cp:coreProperties>
</file>