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4" r:id="rId5"/>
    <p:sldId id="276" r:id="rId6"/>
    <p:sldId id="275" r:id="rId7"/>
    <p:sldId id="281" r:id="rId8"/>
    <p:sldId id="279" r:id="rId9"/>
    <p:sldId id="280" r:id="rId10"/>
    <p:sldId id="262" r:id="rId11"/>
    <p:sldId id="282" r:id="rId12"/>
    <p:sldId id="288" r:id="rId13"/>
    <p:sldId id="283" r:id="rId14"/>
    <p:sldId id="285" r:id="rId15"/>
    <p:sldId id="286" r:id="rId16"/>
    <p:sldId id="289" r:id="rId17"/>
    <p:sldId id="28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VA &amp; VU logo's" id="{8A5366A7-0716-6D49-A790-B74474B05D01}">
          <p14:sldIdLst>
            <p14:sldId id="274"/>
            <p14:sldId id="276"/>
            <p14:sldId id="275"/>
            <p14:sldId id="281"/>
            <p14:sldId id="279"/>
            <p14:sldId id="280"/>
            <p14:sldId id="262"/>
          </p14:sldIdLst>
        </p14:section>
        <p14:section name="Alleen Amsterdam UMC logo" id="{0BF0F565-7A73-534C-A783-19E006346DB6}">
          <p14:sldIdLst>
            <p14:sldId id="282"/>
            <p14:sldId id="288"/>
            <p14:sldId id="283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4894"/>
    <a:srgbClr val="3A246F"/>
    <a:srgbClr val="39246F"/>
    <a:srgbClr val="009CB4"/>
    <a:srgbClr val="810000"/>
    <a:srgbClr val="800000"/>
    <a:srgbClr val="694893"/>
    <a:srgbClr val="0082C5"/>
    <a:srgbClr val="DED5BD"/>
    <a:srgbClr val="008C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E7832-4C4D-6F53-26E7-5AEFF2B10C2A}" v="3" dt="2023-10-24T12:59:33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0" autoAdjust="0"/>
    <p:restoredTop sz="96405"/>
  </p:normalViewPr>
  <p:slideViewPr>
    <p:cSldViewPr snapToGrid="0">
      <p:cViewPr varScale="1">
        <p:scale>
          <a:sx n="73" d="100"/>
          <a:sy n="73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24-10-2023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24-10-2023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1BD9-1485-432A-A1B9-E1F7C6F582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2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chart" Target="../charts/chart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131C0E0-F138-0BBD-D704-E8671FC50180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805DE9-96AB-F0EF-25D0-46F4F15F81C1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Movement Sciences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E1B18F2-C668-9759-21E1-21A2C3BC52BB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Inspired by motion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C77A919-2300-4EC7-251B-5644A5399A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1066" y="-10631"/>
            <a:ext cx="3589866" cy="936486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47452F8-08FC-356B-928C-8BC7ACEAC1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E9418CF-5E88-F6E5-44EC-2933C9242CB2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39246F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69489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EEA3CE6-36C3-F761-18E7-AF2DAD1E2D4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276857A-B28F-CEC5-620F-33BCE586A2E9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39246F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894F6043-F870-871E-C878-9792FFA045A2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374AC873-E397-2996-9BE1-E6D8AAD3E7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46B3717-F5D8-C241-EEA7-AB46C25F93F1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39246F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9E54EFC-881D-3B2F-3C87-5215933659F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6550C09-8B60-11D4-69E8-57D649E98D0C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39246F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D730546-C662-D203-1575-083D502079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1066" y="0"/>
            <a:ext cx="3589866" cy="93648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F78B544-BBE1-C87F-88F6-29A7CBF25B66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D5065D37-7767-7C31-3675-07A1EC5225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B1F1B74-9847-F341-4032-9759BC5D76B4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9510B87-C771-3992-2F42-9ADDFE68167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32516988-FD36-A852-F842-A57D78F74CDE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69489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AAC68B4B-A416-3955-0D2F-FB6540C5B73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05E31E71-3410-CE01-CE9F-4E0F7A2660F7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694894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  <a:noFill/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84F68F4E-D648-A3C9-1E36-5464289C78C6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solidFill>
            <a:srgbClr val="694894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B2429F-C323-C93A-316E-43681B619B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C8B4480-786C-E1C2-B807-FA30A8A491D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9E54EFC-881D-3B2F-3C87-5215933659F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26A4139-DC34-D5BA-28EB-6286C41557AF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A0858D5-4E4D-9601-FD87-1D2A1683EBD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Movement Sciences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EE13FFC-514C-C4BA-4AFD-15B844B639E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1900BD9E-640C-023E-9417-868EC575026D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C77A919-2300-4EC7-251B-5644A5399A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1066" y="0"/>
            <a:ext cx="3589866" cy="93648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5D773D5A-6C08-A3C5-8380-89F2DAE26084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Movement Sciences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40D8204-0E56-F381-BC09-457574413F86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Inspired by motion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324D431F-11DE-7170-5AB1-209D63107E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05" y="313564"/>
            <a:ext cx="301594" cy="36272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5BF7699-872E-5E30-C172-086D47B38F21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39246F"/>
                </a:solidFill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1F205C0-B0A9-2BB1-57CA-86CCE385D9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9">
            <a:extLst>
              <a:ext uri="{FF2B5EF4-FFF2-40B4-BE49-F238E27FC236}">
                <a16:creationId xmlns:a16="http://schemas.microsoft.com/office/drawing/2014/main" id="{20BF0930-3088-E61A-B36B-DC44A13C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9C58A9-2338-4D2C-4801-4C53E017C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104" y="2131146"/>
            <a:ext cx="5346700" cy="3973321"/>
          </a:xfrm>
        </p:spPr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7" name="Tijdelijke aanduiding voor inhoud 3">
            <a:extLst>
              <a:ext uri="{FF2B5EF4-FFF2-40B4-BE49-F238E27FC236}">
                <a16:creationId xmlns:a16="http://schemas.microsoft.com/office/drawing/2014/main" id="{A814F54D-CF91-AD75-09C3-2CB25AD4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2131145"/>
            <a:ext cx="5243515" cy="3973315"/>
          </a:xfrm>
        </p:spPr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Tijdelijke aanduiding voor afbeelding 3">
            <a:extLst>
              <a:ext uri="{FF2B5EF4-FFF2-40B4-BE49-F238E27FC236}">
                <a16:creationId xmlns:a16="http://schemas.microsoft.com/office/drawing/2014/main" id="{DFA7AA7A-3F32-258B-B94C-138AF8489D11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pic>
        <p:nvPicPr>
          <p:cNvPr id="8" name="Tijdelijke aanduiding voor afbeelding 6">
            <a:extLst>
              <a:ext uri="{FF2B5EF4-FFF2-40B4-BE49-F238E27FC236}">
                <a16:creationId xmlns:a16="http://schemas.microsoft.com/office/drawing/2014/main" id="{48B3EC4A-8EFE-6110-29A9-B57B26AE014A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lIns="91440" tIns="45720" rIns="91440" bIns="45720" anchor="t"/>
          <a:lstStyle/>
          <a:p>
            <a:r>
              <a:rPr lang="nl-NL" dirty="0" err="1"/>
              <a:t>Vidunt</a:t>
            </a:r>
            <a:r>
              <a:rPr lang="nl-NL" dirty="0"/>
              <a:t> </a:t>
            </a:r>
            <a:r>
              <a:rPr lang="nl-NL" dirty="0" err="1"/>
              <a:t>asimus</a:t>
            </a:r>
            <a:r>
              <a:rPr lang="nl-NL" dirty="0"/>
              <a:t> es quo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earum</a:t>
            </a:r>
            <a:r>
              <a:rPr lang="nl-NL" dirty="0"/>
              <a:t> </a:t>
            </a:r>
            <a:r>
              <a:rPr lang="nl-NL" dirty="0" err="1"/>
              <a:t>voloriorem</a:t>
            </a:r>
            <a:r>
              <a:rPr lang="nl-NL" dirty="0"/>
              <a:t> </a:t>
            </a:r>
            <a:r>
              <a:rPr lang="nl-NL" dirty="0" err="1"/>
              <a:t>volore</a:t>
            </a:r>
            <a:r>
              <a:rPr lang="nl-NL" dirty="0"/>
              <a:t> pos </a:t>
            </a:r>
            <a:r>
              <a:rPr lang="nl-NL" dirty="0" err="1"/>
              <a:t>esti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rem </a:t>
            </a:r>
            <a:r>
              <a:rPr lang="nl-NL" dirty="0" err="1"/>
              <a:t>ipsanihicia</a:t>
            </a:r>
            <a:r>
              <a:rPr lang="nl-NL" dirty="0"/>
              <a:t> </a:t>
            </a:r>
            <a:r>
              <a:rPr lang="nl-NL" dirty="0" err="1"/>
              <a:t>volore</a:t>
            </a:r>
            <a:r>
              <a:rPr lang="nl-NL" dirty="0"/>
              <a:t> pos </a:t>
            </a:r>
            <a:r>
              <a:rPr lang="nl-NL" dirty="0" err="1"/>
              <a:t>esti</a:t>
            </a:r>
            <a:r>
              <a:rPr lang="nl-NL" dirty="0"/>
              <a:t> non </a:t>
            </a:r>
            <a:r>
              <a:rPr lang="nl-NL" dirty="0" err="1"/>
              <a:t>rehenis</a:t>
            </a:r>
            <a:r>
              <a:rPr lang="nl-NL" dirty="0"/>
              <a:t> </a:t>
            </a:r>
            <a:r>
              <a:rPr lang="nl-NL" dirty="0" err="1"/>
              <a:t>sitatur</a:t>
            </a:r>
            <a:r>
              <a:rPr lang="nl-NL" dirty="0"/>
              <a:t>?</a:t>
            </a:r>
          </a:p>
          <a:p>
            <a:r>
              <a:rPr lang="nl-NL" dirty="0" err="1"/>
              <a:t>Pudipsanda</a:t>
            </a:r>
            <a:r>
              <a:rPr lang="nl-NL" dirty="0"/>
              <a:t> </a:t>
            </a:r>
            <a:r>
              <a:rPr lang="nl-NL" dirty="0" err="1"/>
              <a:t>volest</a:t>
            </a:r>
            <a:r>
              <a:rPr lang="nl-NL" dirty="0"/>
              <a:t>, et </a:t>
            </a:r>
            <a:r>
              <a:rPr lang="nl-NL" dirty="0" err="1"/>
              <a:t>libus</a:t>
            </a:r>
            <a:r>
              <a:rPr lang="nl-NL" dirty="0"/>
              <a:t>, </a:t>
            </a:r>
            <a:r>
              <a:rPr lang="nl-NL" dirty="0" err="1"/>
              <a:t>aut</a:t>
            </a:r>
            <a:r>
              <a:rPr lang="nl-NL" dirty="0"/>
              <a:t> as </a:t>
            </a:r>
            <a:r>
              <a:rPr lang="nl-NL" dirty="0" err="1"/>
              <a:t>voloriti</a:t>
            </a:r>
            <a:r>
              <a:rPr lang="nl-NL" dirty="0"/>
              <a:t> </a:t>
            </a:r>
            <a:r>
              <a:rPr lang="nl-NL" dirty="0" err="1"/>
              <a:t>dici</a:t>
            </a:r>
            <a:r>
              <a:rPr lang="nl-NL" dirty="0"/>
              <a:t> tem </a:t>
            </a:r>
            <a:r>
              <a:rPr lang="nl-NL" dirty="0" err="1"/>
              <a:t>aspit</a:t>
            </a:r>
            <a:r>
              <a:rPr lang="nl-NL" dirty="0"/>
              <a:t> </a:t>
            </a:r>
            <a:r>
              <a:rPr lang="nl-NL" dirty="0" err="1"/>
              <a:t>pliae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 err="1"/>
              <a:t>consecae</a:t>
            </a:r>
            <a:r>
              <a:rPr lang="nl-NL" dirty="0"/>
              <a:t> </a:t>
            </a:r>
            <a:r>
              <a:rPr lang="nl-NL" dirty="0" err="1"/>
              <a:t>idendam</a:t>
            </a:r>
            <a:r>
              <a:rPr lang="nl-NL" dirty="0"/>
              <a:t>, </a:t>
            </a:r>
            <a:r>
              <a:rPr lang="nl-NL" dirty="0" err="1"/>
              <a:t>exceperro</a:t>
            </a:r>
            <a:r>
              <a:rPr lang="nl-NL" dirty="0"/>
              <a:t> </a:t>
            </a:r>
            <a:r>
              <a:rPr lang="nl-NL" dirty="0" err="1"/>
              <a:t>ipiscitia</a:t>
            </a:r>
            <a:r>
              <a:rPr lang="nl-NL" dirty="0"/>
              <a:t> </a:t>
            </a:r>
            <a:r>
              <a:rPr lang="nl-NL" dirty="0" err="1"/>
              <a:t>voloren</a:t>
            </a:r>
            <a:r>
              <a:rPr lang="nl-NL" dirty="0"/>
              <a:t> </a:t>
            </a:r>
            <a:r>
              <a:rPr lang="nl-NL" dirty="0" err="1"/>
              <a:t>diorrov</a:t>
            </a:r>
            <a:r>
              <a:rPr lang="nl-NL" dirty="0"/>
              <a:t> </a:t>
            </a:r>
            <a:r>
              <a:rPr lang="nl-NL" dirty="0" err="1"/>
              <a:t>iducia</a:t>
            </a:r>
            <a:r>
              <a:rPr lang="nl-NL" dirty="0"/>
              <a:t> 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 </a:t>
            </a:r>
          </a:p>
          <a:p>
            <a:r>
              <a:rPr lang="nl-NL" dirty="0"/>
              <a:t>Ex </a:t>
            </a:r>
            <a:r>
              <a:rPr lang="nl-NL" dirty="0" err="1"/>
              <a:t>ea</a:t>
            </a:r>
            <a:r>
              <a:rPr lang="nl-NL" dirty="0"/>
              <a:t> </a:t>
            </a:r>
            <a:r>
              <a:rPr lang="nl-NL" dirty="0" err="1"/>
              <a:t>quas</a:t>
            </a:r>
            <a:r>
              <a:rPr lang="nl-NL" dirty="0"/>
              <a:t> et </a:t>
            </a:r>
            <a:r>
              <a:rPr lang="nl-NL" dirty="0" err="1"/>
              <a:t>volorporem</a:t>
            </a:r>
            <a:r>
              <a:rPr lang="nl-NL" dirty="0"/>
              <a:t> que </a:t>
            </a:r>
            <a:r>
              <a:rPr lang="nl-NL" dirty="0" err="1"/>
              <a:t>laborunti</a:t>
            </a:r>
            <a:r>
              <a:rPr lang="nl-NL" dirty="0"/>
              <a:t> </a:t>
            </a:r>
            <a:r>
              <a:rPr lang="nl-NL" dirty="0" err="1"/>
              <a:t>recus</a:t>
            </a:r>
            <a:r>
              <a:rPr lang="nl-NL" dirty="0"/>
              <a:t>, </a:t>
            </a:r>
            <a:r>
              <a:rPr lang="nl-NL" dirty="0" err="1"/>
              <a:t>cus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bla </a:t>
            </a:r>
            <a:r>
              <a:rPr lang="nl-NL" dirty="0" err="1"/>
              <a:t>doluptaquodi</a:t>
            </a:r>
            <a:r>
              <a:rPr lang="nl-NL" dirty="0"/>
              <a:t>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3E630D4-5054-BB4C-2B0F-793FA2B5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682ABD-0879-1D02-3681-0A8D5F5D62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9C212-7AE6-3922-F5EF-C39321075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7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2C183-2D66-037D-14C7-BB4C4AB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F76943-1B05-BFB9-82BC-ABC45A5BA491}"/>
              </a:ext>
            </a:extLst>
          </p:cNvPr>
          <p:cNvSpPr txBox="1"/>
          <p:nvPr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text. </a:t>
            </a:r>
          </a:p>
          <a:p>
            <a:r>
              <a:rPr lang="nl-NL" sz="140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D08B732-F562-9E18-D77F-D18DB493012F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6B800C8-8963-9B68-C212-112BC2DC1504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32879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8BF2FB6-A17B-2699-76CB-F760876FE9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pic>
        <p:nvPicPr>
          <p:cNvPr id="6" name="Tijdelijke aanduiding voor afbeelding 3">
            <a:extLst>
              <a:ext uri="{FF2B5EF4-FFF2-40B4-BE49-F238E27FC236}">
                <a16:creationId xmlns:a16="http://schemas.microsoft.com/office/drawing/2014/main" id="{F4A48C45-7C9B-AF1F-8A00-737D66517216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26D03C9D-ADB7-83C3-0E3A-8361DA2648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pic>
        <p:nvPicPr>
          <p:cNvPr id="5" name="Tijdelijke aanduiding voor afbeelding 6">
            <a:extLst>
              <a:ext uri="{FF2B5EF4-FFF2-40B4-BE49-F238E27FC236}">
                <a16:creationId xmlns:a16="http://schemas.microsoft.com/office/drawing/2014/main" id="{16BCDAB3-187B-2FED-B5C3-8AD187D6B169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3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inhoud 9">
            <a:extLst>
              <a:ext uri="{FF2B5EF4-FFF2-40B4-BE49-F238E27FC236}">
                <a16:creationId xmlns:a16="http://schemas.microsoft.com/office/drawing/2014/main" id="{5FD4E97B-3DCC-3664-313A-03BD6507D3C6}"/>
              </a:ext>
            </a:extLst>
          </p:cNvPr>
          <p:cNvSpPr txBox="1">
            <a:spLocks/>
          </p:cNvSpPr>
          <p:nvPr/>
        </p:nvSpPr>
        <p:spPr>
          <a:xfrm>
            <a:off x="671513" y="2425655"/>
            <a:ext cx="10744200" cy="37513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14918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250E18F-3228-A90F-8047-F8FE7EB3A4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2411999"/>
            <a:ext cx="12192002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B4FD74016CE47A05B7DCB3C9030C6" ma:contentTypeVersion="10" ma:contentTypeDescription="Een nieuw document maken." ma:contentTypeScope="" ma:versionID="56e8f1948dff9f934cf130fa841151ff">
  <xsd:schema xmlns:xsd="http://www.w3.org/2001/XMLSchema" xmlns:xs="http://www.w3.org/2001/XMLSchema" xmlns:p="http://schemas.microsoft.com/office/2006/metadata/properties" xmlns:ns2="dcad34c4-4e96-4388-83ef-c38574aac175" xmlns:ns3="c7a674f8-b4a7-4176-83d9-51c8217fc5c8" targetNamespace="http://schemas.microsoft.com/office/2006/metadata/properties" ma:root="true" ma:fieldsID="ae2331e9e50acdefdb42122b91c99765" ns2:_="" ns3:_="">
    <xsd:import namespace="dcad34c4-4e96-4388-83ef-c38574aac17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34c4-4e96-4388-83ef-c38574aac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ad34c4-4e96-4388-83ef-c38574aac17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Props1.xml><?xml version="1.0" encoding="utf-8"?>
<ds:datastoreItem xmlns:ds="http://schemas.openxmlformats.org/officeDocument/2006/customXml" ds:itemID="{8AD70F74-5259-4CCE-B9C4-6FCB520EEA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8C3A13-184B-415C-9973-FEF16D304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d34c4-4e96-4388-83ef-c38574aac17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AB059B-C6EC-483D-A2B1-2277A821E0B5}">
  <ds:schemaRefs>
    <ds:schemaRef ds:uri="http://schemas.microsoft.com/office/2006/metadata/properties"/>
    <ds:schemaRef ds:uri="http://schemas.microsoft.com/office/infopath/2007/PartnerControls"/>
    <ds:schemaRef ds:uri="dcad34c4-4e96-4388-83ef-c38574aac175"/>
    <ds:schemaRef ds:uri="c7a674f8-b4a7-4176-83d9-51c8217fc5c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983</TotalTime>
  <Words>454</Words>
  <Application>Microsoft Office PowerPoint</Application>
  <PresentationFormat>Breedbeeld</PresentationFormat>
  <Paragraphs>39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Kantoorthema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Lund, S.</cp:lastModifiedBy>
  <cp:revision>174</cp:revision>
  <dcterms:created xsi:type="dcterms:W3CDTF">2020-01-06T09:53:58Z</dcterms:created>
  <dcterms:modified xsi:type="dcterms:W3CDTF">2023-10-24T13:07:44Z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0x0101004BCB4FD74016CE47A05B7DCB3C9030C6</vt:lpwstr>
  </property>
  <property fmtid="{D5CDD505-2E9C-101B-9397-08002B2CF9AE}" pid="3" name="MediaServiceImageTags">
    <vt:lpwstr/>
  </property>
</Properties>
</file>