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3D"/>
    <a:srgbClr val="810000"/>
    <a:srgbClr val="008C50"/>
    <a:srgbClr val="00975F"/>
    <a:srgbClr val="694893"/>
    <a:srgbClr val="7A373E"/>
    <a:srgbClr val="0097B4"/>
    <a:srgbClr val="000000"/>
    <a:srgbClr val="7ABB3E"/>
    <a:srgbClr val="D8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42" autoAdjust="0"/>
    <p:restoredTop sz="94624" autoAdjust="0"/>
  </p:normalViewPr>
  <p:slideViewPr>
    <p:cSldViewPr>
      <p:cViewPr varScale="1">
        <p:scale>
          <a:sx n="84" d="100"/>
          <a:sy n="84" d="100"/>
        </p:scale>
        <p:origin x="2632" y="200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AE2E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306664-F3A2-777D-F86B-F3BAD08F40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69092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810000"/>
                </a:solidFill>
              </a:rPr>
              <a:t>Fueling the body’s machinery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810000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810000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81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810000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810000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810000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7" b="35669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383879"/>
            <a:ext cx="7560469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br>
              <a:rPr lang="nl-NL" sz="2400" kern="0" dirty="0" err="1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Gastroenterology Endocrinology Metabolism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810000"/>
                </a:solidFill>
              </a:rPr>
              <a:t>Ment </a:t>
            </a:r>
            <a:r>
              <a:rPr lang="nl-NL" kern="0" dirty="0" err="1">
                <a:solidFill>
                  <a:srgbClr val="810000"/>
                </a:solidFill>
              </a:rPr>
              <a:t>am</a:t>
            </a:r>
            <a:r>
              <a:rPr lang="nl-NL" kern="0" dirty="0">
                <a:solidFill>
                  <a:srgbClr val="810000"/>
                </a:solidFill>
              </a:rPr>
              <a:t> re </a:t>
            </a:r>
            <a:r>
              <a:rPr lang="nl-NL" kern="0" dirty="0" err="1">
                <a:solidFill>
                  <a:srgbClr val="810000"/>
                </a:solidFill>
              </a:rPr>
              <a:t>conseditatur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aut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dolupta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iniatur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aut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adit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eost</a:t>
            </a:r>
            <a:r>
              <a:rPr lang="nl-NL" kern="0" dirty="0">
                <a:solidFill>
                  <a:srgbClr val="810000"/>
                </a:solidFill>
              </a:rPr>
              <a:t> que </a:t>
            </a:r>
            <a:r>
              <a:rPr lang="nl-NL" kern="0" dirty="0" err="1">
                <a:solidFill>
                  <a:srgbClr val="810000"/>
                </a:solidFill>
              </a:rPr>
              <a:t>inis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veris</a:t>
            </a:r>
            <a:r>
              <a:rPr lang="nl-NL" kern="0" dirty="0">
                <a:solidFill>
                  <a:srgbClr val="810000"/>
                </a:solidFill>
              </a:rPr>
              <a:t> </a:t>
            </a:r>
            <a:r>
              <a:rPr lang="nl-NL" kern="0" dirty="0" err="1">
                <a:solidFill>
                  <a:srgbClr val="810000"/>
                </a:solidFill>
              </a:rPr>
              <a:t>voloreto.</a:t>
            </a:r>
            <a:endParaRPr lang="nl-NL" kern="0" dirty="0">
              <a:solidFill>
                <a:srgbClr val="810000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Amsterdam Gastroenterology Endocrinology Metabolism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42839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0000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0000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0000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0000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0000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810000"/>
                </a:solidFill>
              </a:rPr>
              <a:t>Fueling the body’s machinery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63076"/>
            <a:ext cx="2935000" cy="549587"/>
            <a:chOff x="4314825" y="8687913"/>
            <a:chExt cx="2519362" cy="549587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597298BA-0BC1-35F5-FED2-04D99BAF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3879"/>
            <a:ext cx="7560469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br>
              <a:rPr lang="nl-NL" sz="2400" kern="0" dirty="0" err="1">
                <a:solidFill>
                  <a:schemeClr val="bg1"/>
                </a:solidFill>
              </a:rPr>
            </a:b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est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aliquatem.</a:t>
            </a:r>
            <a:endParaRPr lang="nl-NL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256</TotalTime>
  <Words>1287</Words>
  <Application>Microsoft Macintosh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58</cp:revision>
  <cp:lastPrinted>2021-06-22T07:44:49Z</cp:lastPrinted>
  <dcterms:created xsi:type="dcterms:W3CDTF">2018-10-10T12:49:46Z</dcterms:created>
  <dcterms:modified xsi:type="dcterms:W3CDTF">2024-09-11T14:21:33Z</dcterms:modified>
</cp:coreProperties>
</file>