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4" r:id="rId2"/>
    <p:sldId id="276" r:id="rId3"/>
    <p:sldId id="275" r:id="rId4"/>
    <p:sldId id="281" r:id="rId5"/>
    <p:sldId id="279" r:id="rId6"/>
    <p:sldId id="280" r:id="rId7"/>
    <p:sldId id="262" r:id="rId8"/>
    <p:sldId id="282" r:id="rId9"/>
    <p:sldId id="288" r:id="rId10"/>
    <p:sldId id="283" r:id="rId11"/>
    <p:sldId id="285" r:id="rId12"/>
    <p:sldId id="286" r:id="rId13"/>
    <p:sldId id="289" r:id="rId14"/>
    <p:sldId id="287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A &amp; VU logo's" id="{8A5366A7-0716-6D49-A790-B74474B05D01}">
          <p14:sldIdLst>
            <p14:sldId id="274"/>
            <p14:sldId id="276"/>
            <p14:sldId id="275"/>
            <p14:sldId id="281"/>
            <p14:sldId id="279"/>
            <p14:sldId id="280"/>
            <p14:sldId id="262"/>
          </p14:sldIdLst>
        </p14:section>
        <p14:section name="Alleen Amsterdam UMC logo" id="{0BF0F565-7A73-534C-A783-19E006346DB6}">
          <p14:sldIdLst>
            <p14:sldId id="282"/>
            <p14:sldId id="288"/>
            <p14:sldId id="283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C50"/>
    <a:srgbClr val="008C50"/>
    <a:srgbClr val="0082C5"/>
    <a:srgbClr val="694894"/>
    <a:srgbClr val="3A246F"/>
    <a:srgbClr val="39246F"/>
    <a:srgbClr val="009CB4"/>
    <a:srgbClr val="810000"/>
    <a:srgbClr val="800000"/>
    <a:srgbClr val="69489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5" autoAdjust="0"/>
    <p:restoredTop sz="96405"/>
  </p:normalViewPr>
  <p:slideViewPr>
    <p:cSldViewPr snapToGrid="0">
      <p:cViewPr varScale="1">
        <p:scale>
          <a:sx n="115" d="100"/>
          <a:sy n="115" d="100"/>
        </p:scale>
        <p:origin x="240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19-06-2024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19-06-2024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32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chart" Target="../charts/chart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chart" Target="../charts/chart2.xml"/><Relationship Id="rId7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jpg"/><Relationship Id="rId4" Type="http://schemas.openxmlformats.org/officeDocument/2006/relationships/chart" Target="../charts/chart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7.sv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CF11A11-C602-1DFA-1D99-00A956DAA541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008C50"/>
              </a:highligh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7805DE9-96AB-F0EF-25D0-46F4F15F81C1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Reproduction &amp; Development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04DF63-527B-8100-CDC9-B0098E813F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134" y="6115003"/>
            <a:ext cx="4305732" cy="57516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FF5F62A-544A-4063-FDA7-5A9B4DDAAA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BA34F9-E754-2BF5-D7F1-DB4CAFA36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B3F320E-9B69-FA35-95BD-1FDBA58AB30D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B25B0BC-F94D-982E-663A-63D424EDD6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18C50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5740ABB-C3D4-D669-0623-25FFA00CF204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195EBA0-8524-4050-8544-D453C74125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BF2D920-84AF-16F4-99FB-777C3E392965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DAC3206-D057-0C6A-E6F8-4711B82772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F8FF7F7-1422-C933-A900-526F91D6F1E8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480CA4A-508D-E6FE-8EC2-8C0498BBCA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21DEBBE-0461-293E-832F-7F7335FF8400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Reproduction &amp; Development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CE72A9B-B060-72A9-3531-393CA06E2E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A7C4DF1-F897-E709-7057-58CA52276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683E02-37F6-AD2F-C978-AE7B887240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E64D6C2-4AFC-2278-17D1-7630657B3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792F63D-8B80-C448-41FB-5A21D2609F72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D059E28-166E-A00C-787C-40B9440E2C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CB57E7D-5BFF-C368-1003-37666952F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0788E1A0-4CB3-8718-C6B5-8FBC06D54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95AC46-E586-2030-6B3C-D926B40DAF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7CAFAD3-05A0-5A01-DBDB-26A8DE5C086B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7DD13A2-B0D5-DCA3-D02F-B3B8BE5A95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18C50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23D391-5881-E866-CA25-097D3331F2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C675DF-69FB-C2EF-417A-706FC73EF2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611C191B-19D5-F3E4-95CD-5F285ED9BFE6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145263C-A3D9-76C9-9E61-534AA2EB3F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694894"/>
              </a:solidFill>
              <a:highlight>
                <a:srgbClr val="8000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217A579-B188-ABD8-146C-0F6C545E90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7AF44F-538B-3B7D-7934-BC2F2BCABD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879477F-5197-E722-FF66-0294FF7CC973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E3A060B-E9D3-22F7-6E97-7293545E8F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85BC42-98C6-A8C3-C10B-314971233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ECDCDE94-A5EB-28AF-C9D9-9F6D128BC7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AA37CD7-A05E-8BDF-CACC-93B426138519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260796D-5EAB-7AF8-7C6B-AB2A68DEF6A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ABC81A1-A8E7-7249-1F7C-1EB279F3A60F}"/>
              </a:ext>
            </a:extLst>
          </p:cNvPr>
          <p:cNvSpPr/>
          <p:nvPr userDrawn="1"/>
        </p:nvSpPr>
        <p:spPr>
          <a:xfrm>
            <a:off x="-1" y="1770927"/>
            <a:ext cx="12192000" cy="862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41573A6-05FD-0E93-E212-27EB0C82B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DA885F-B431-883B-5295-05325F6B6A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24A4031-1854-FF2E-4E50-68B6C03A20FD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1AF72C0-5B52-EC46-D166-2461B7CEAB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EE83CE3-228D-A1F1-6A6D-F66E6F2222ED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008C50"/>
              </a:highlight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1DE1BF-D4C5-7870-DE6C-85815847117C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Reproduction &amp; Development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3B4C84D-A852-58C1-BD51-4C96467320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B6D19A-D434-7E06-134D-60F69AA8FFF0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Reproduction &amp; Development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2AB4BE6-C893-4678-11CF-341C85FFFF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7" r:id="rId3"/>
    <p:sldLayoutId id="2147483695" r:id="rId4"/>
    <p:sldLayoutId id="2147483680" r:id="rId5"/>
    <p:sldLayoutId id="2147483681" r:id="rId6"/>
    <p:sldLayoutId id="2147483683" r:id="rId7"/>
    <p:sldLayoutId id="2147483688" r:id="rId8"/>
    <p:sldLayoutId id="2147483685" r:id="rId9"/>
    <p:sldLayoutId id="2147483684" r:id="rId10"/>
    <p:sldLayoutId id="2147483696" r:id="rId11"/>
    <p:sldLayoutId id="2147483687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9945F41-C2DC-BFAF-4C5D-F0F0164ADC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0" b="43803"/>
          <a:stretch/>
        </p:blipFill>
        <p:spPr>
          <a:xfrm>
            <a:off x="0" y="2412000"/>
            <a:ext cx="12192000" cy="3600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30504DD-C07E-B382-A68B-6526F007E517}"/>
              </a:ext>
            </a:extLst>
          </p:cNvPr>
          <p:cNvSpPr txBox="1"/>
          <p:nvPr/>
        </p:nvSpPr>
        <p:spPr>
          <a:xfrm>
            <a:off x="1762921" y="1583911"/>
            <a:ext cx="8666155" cy="80578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nl-NL" sz="4000" b="0" i="0" u="none" strike="noStrike" dirty="0" err="1">
                <a:solidFill>
                  <a:schemeClr val="bg1"/>
                </a:solidFill>
                <a:latin typeface="+mj-lt"/>
              </a:rPr>
              <a:t>I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mproving</a:t>
            </a:r>
            <a:r>
              <a:rPr lang="nl-NL" sz="4000" dirty="0">
                <a:solidFill>
                  <a:schemeClr val="bg1"/>
                </a:solidFill>
                <a:effectLst/>
                <a:latin typeface="+mj-lt"/>
              </a:rPr>
              <a:t> health 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across</a:t>
            </a:r>
            <a:r>
              <a:rPr lang="nl-NL" sz="400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the</a:t>
            </a:r>
            <a:r>
              <a:rPr lang="nl-NL" sz="400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lifecycle</a:t>
            </a:r>
            <a:endParaRPr lang="nl-NL" sz="4000" dirty="0">
              <a:solidFill>
                <a:schemeClr val="bg1"/>
              </a:solidFill>
              <a:effectLst/>
              <a:latin typeface="+mj-lt"/>
            </a:endParaRPr>
          </a:p>
          <a:p>
            <a:pPr algn="ctr"/>
            <a:endParaRPr lang="nl-NL" sz="4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75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9">
            <a:extLst>
              <a:ext uri="{FF2B5EF4-FFF2-40B4-BE49-F238E27FC236}">
                <a16:creationId xmlns:a16="http://schemas.microsoft.com/office/drawing/2014/main" id="{20BF0930-3088-E61A-B36B-DC44A13C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 dirty="0" err="1"/>
              <a:t>Text</a:t>
            </a:r>
            <a:r>
              <a:rPr lang="nl-NL" dirty="0"/>
              <a:t> over 2 columns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79C58A9-2338-4D2C-4801-4C53E017C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4" y="2131146"/>
            <a:ext cx="5346700" cy="3973321"/>
          </a:xfrm>
        </p:spPr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A814F54D-CF91-AD75-09C3-2CB25AD47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2131145"/>
            <a:ext cx="5243515" cy="3973315"/>
          </a:xfrm>
        </p:spPr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 err="1"/>
              <a:t>Graphs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D0840C-A2F6-D259-A2DF-F8D20ABB1C3D}"/>
              </a:ext>
            </a:extLst>
          </p:cNvPr>
          <p:cNvSpPr txBox="1"/>
          <p:nvPr/>
        </p:nvSpPr>
        <p:spPr>
          <a:xfrm>
            <a:off x="753532" y="5198823"/>
            <a:ext cx="32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6237738-B5F8-0C74-66F2-D5995CCD0258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DFDC1CA-9A52-91AA-7416-8428C81B482D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D9CEC8-F10E-663B-EE54-208CC886D8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Tijdelijke aanduiding voor afbeelding 3">
            <a:extLst>
              <a:ext uri="{FF2B5EF4-FFF2-40B4-BE49-F238E27FC236}">
                <a16:creationId xmlns:a16="http://schemas.microsoft.com/office/drawing/2014/main" id="{F4B5432D-1AD5-E0CB-3568-560657F2A251}"/>
              </a:ext>
            </a:extLst>
          </p:cNvPr>
          <p:cNvPicPr>
            <a:picLocks noGrp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r="11151"/>
          <a:stretch/>
        </p:blipFill>
        <p:spPr>
          <a:xfrm>
            <a:off x="6096000" y="932567"/>
            <a:ext cx="6096000" cy="522079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4CED9BF9-323B-8BC1-DE88-8695962DC713}"/>
              </a:ext>
            </a:extLst>
          </p:cNvPr>
          <p:cNvSpPr txBox="1">
            <a:spLocks/>
          </p:cNvSpPr>
          <p:nvPr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>
                <a:solidFill>
                  <a:schemeClr val="bg1"/>
                </a:solidFill>
              </a:rPr>
              <a:t>Here's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the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title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1879" y="931333"/>
            <a:ext cx="6080120" cy="3173613"/>
          </a:xfrm>
        </p:spPr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summary</a:t>
            </a:r>
          </a:p>
        </p:txBody>
      </p:sp>
      <p:pic>
        <p:nvPicPr>
          <p:cNvPr id="8" name="Tijdelijke aanduiding voor afbeelding 6">
            <a:extLst>
              <a:ext uri="{FF2B5EF4-FFF2-40B4-BE49-F238E27FC236}">
                <a16:creationId xmlns:a16="http://schemas.microsoft.com/office/drawing/2014/main" id="{DBB5EBF8-EBB9-A2AD-7FAD-9CA8DEFD1ED2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" b="19813"/>
          <a:stretch/>
        </p:blipFill>
        <p:spPr>
          <a:xfrm>
            <a:off x="0" y="931333"/>
            <a:ext cx="6095999" cy="31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 err="1"/>
              <a:t>This</a:t>
            </a:r>
            <a:r>
              <a:rPr lang="nl-NL" dirty="0"/>
              <a:t> page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filled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title</a:t>
            </a:r>
            <a:r>
              <a:rPr lang="nl-NL" dirty="0"/>
              <a:t> starts </a:t>
            </a:r>
            <a:r>
              <a:rPr lang="nl-NL" dirty="0" err="1"/>
              <a:t>here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3E630D4-5054-BB4C-2B0F-793FA2B5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 dirty="0" err="1"/>
              <a:t>Text</a:t>
            </a:r>
            <a:r>
              <a:rPr lang="nl-NL" dirty="0"/>
              <a:t> over 2 columns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682ABD-0879-1D02-3681-0A8D5F5D62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9C212-7AE6-3922-F5EF-C39321075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1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2C183-2D66-037D-14C7-BB4C4AB5354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DF76943-1B05-BFB9-82BC-ABC45A5BA491}"/>
              </a:ext>
            </a:extLst>
          </p:cNvPr>
          <p:cNvSpPr txBox="1"/>
          <p:nvPr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text. </a:t>
            </a:r>
          </a:p>
          <a:p>
            <a:r>
              <a:rPr lang="nl-NL" sz="1400"/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D08B732-F562-9E18-D77F-D18DB493012F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6B800C8-8963-9B68-C212-112BC2DC1504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2879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8BF2FB6-A17B-2699-76CB-F760876FE9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pic>
        <p:nvPicPr>
          <p:cNvPr id="3" name="Tijdelijke aanduiding voor afbeelding 3">
            <a:extLst>
              <a:ext uri="{FF2B5EF4-FFF2-40B4-BE49-F238E27FC236}">
                <a16:creationId xmlns:a16="http://schemas.microsoft.com/office/drawing/2014/main" id="{9B0F8DC3-9534-8DF8-C7A3-738C2D2F9950}"/>
              </a:ext>
            </a:extLst>
          </p:cNvPr>
          <p:cNvPicPr>
            <a:picLocks noGrp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r="11151"/>
          <a:stretch/>
        </p:blipFill>
        <p:spPr>
          <a:xfrm>
            <a:off x="6096000" y="932567"/>
            <a:ext cx="6096000" cy="522079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CD474292-29F9-A0DF-E345-3478244D5CDA}"/>
              </a:ext>
            </a:extLst>
          </p:cNvPr>
          <p:cNvSpPr txBox="1">
            <a:spLocks/>
          </p:cNvSpPr>
          <p:nvPr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>
                <a:solidFill>
                  <a:schemeClr val="bg1"/>
                </a:solidFill>
              </a:rPr>
              <a:t>Here's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the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title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26D03C9D-ADB7-83C3-0E3A-8361DA26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1879" y="931333"/>
            <a:ext cx="6080120" cy="3173613"/>
          </a:xfrm>
        </p:spPr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summary</a:t>
            </a:r>
          </a:p>
        </p:txBody>
      </p:sp>
      <p:pic>
        <p:nvPicPr>
          <p:cNvPr id="5" name="Tijdelijke aanduiding voor afbeelding 6">
            <a:extLst>
              <a:ext uri="{FF2B5EF4-FFF2-40B4-BE49-F238E27FC236}">
                <a16:creationId xmlns:a16="http://schemas.microsoft.com/office/drawing/2014/main" id="{87B7C979-06DC-B2C9-3165-45177CEFB023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" b="19813"/>
          <a:stretch/>
        </p:blipFill>
        <p:spPr>
          <a:xfrm>
            <a:off x="0" y="931333"/>
            <a:ext cx="6095999" cy="31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inhoud 9">
            <a:extLst>
              <a:ext uri="{FF2B5EF4-FFF2-40B4-BE49-F238E27FC236}">
                <a16:creationId xmlns:a16="http://schemas.microsoft.com/office/drawing/2014/main" id="{5FD4E97B-3DCC-3664-313A-03BD6507D3C6}"/>
              </a:ext>
            </a:extLst>
          </p:cNvPr>
          <p:cNvSpPr txBox="1">
            <a:spLocks/>
          </p:cNvSpPr>
          <p:nvPr/>
        </p:nvSpPr>
        <p:spPr>
          <a:xfrm>
            <a:off x="671513" y="2425655"/>
            <a:ext cx="10744200" cy="37513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 err="1"/>
              <a:t>This</a:t>
            </a:r>
            <a:r>
              <a:rPr lang="nl-NL" dirty="0"/>
              <a:t> page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filled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partners</a:t>
            </a:r>
          </a:p>
        </p:txBody>
      </p:sp>
    </p:spTree>
    <p:extLst>
      <p:ext uri="{BB962C8B-B14F-4D97-AF65-F5344CB8AC3E}">
        <p14:creationId xmlns:p14="http://schemas.microsoft.com/office/powerpoint/2010/main" val="149187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893D80D-9243-1369-6D55-890CDE39AE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2" b="39792"/>
          <a:stretch/>
        </p:blipFill>
        <p:spPr>
          <a:xfrm>
            <a:off x="0" y="2412000"/>
            <a:ext cx="12192000" cy="4464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DA9FEC3-CC8C-8FE6-D1DC-228756520A19}"/>
              </a:ext>
            </a:extLst>
          </p:cNvPr>
          <p:cNvSpPr txBox="1"/>
          <p:nvPr/>
        </p:nvSpPr>
        <p:spPr>
          <a:xfrm>
            <a:off x="1762921" y="1583911"/>
            <a:ext cx="8666155" cy="80578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nl-NL" sz="4000" b="0" i="0" u="none" strike="noStrike" dirty="0" err="1">
                <a:solidFill>
                  <a:schemeClr val="bg1"/>
                </a:solidFill>
                <a:latin typeface="+mj-lt"/>
              </a:rPr>
              <a:t>I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mproving</a:t>
            </a:r>
            <a:r>
              <a:rPr lang="nl-NL" sz="4000" dirty="0">
                <a:solidFill>
                  <a:schemeClr val="bg1"/>
                </a:solidFill>
                <a:effectLst/>
                <a:latin typeface="+mj-lt"/>
              </a:rPr>
              <a:t> health 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across</a:t>
            </a:r>
            <a:r>
              <a:rPr lang="nl-NL" sz="400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the</a:t>
            </a:r>
            <a:r>
              <a:rPr lang="nl-NL" sz="400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nl-NL" sz="4000" dirty="0" err="1">
                <a:solidFill>
                  <a:schemeClr val="bg1"/>
                </a:solidFill>
                <a:effectLst/>
                <a:latin typeface="+mj-lt"/>
              </a:rPr>
              <a:t>lifecycle</a:t>
            </a:r>
            <a:endParaRPr lang="nl-NL" sz="4000" dirty="0">
              <a:solidFill>
                <a:schemeClr val="bg1"/>
              </a:solidFill>
              <a:effectLst/>
              <a:latin typeface="+mj-lt"/>
            </a:endParaRPr>
          </a:p>
          <a:p>
            <a:pPr algn="ctr"/>
            <a:endParaRPr lang="nl-NL" sz="4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title</a:t>
            </a:r>
            <a:r>
              <a:rPr lang="nl-NL" dirty="0"/>
              <a:t> starts </a:t>
            </a:r>
            <a:r>
              <a:rPr lang="nl-NL" dirty="0" err="1"/>
              <a:t>here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1114</TotalTime>
  <Words>468</Words>
  <Application>Microsoft Macintosh PowerPoint</Application>
  <PresentationFormat>Breedbeeld</PresentationFormat>
  <Paragraphs>43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Kantoorthema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Gerda Lieftink</cp:lastModifiedBy>
  <cp:revision>190</cp:revision>
  <dcterms:created xsi:type="dcterms:W3CDTF">2020-01-06T09:53:58Z</dcterms:created>
  <dcterms:modified xsi:type="dcterms:W3CDTF">2024-06-19T12:36:22Z</dcterms:modified>
</cp:coreProperties>
</file>