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2E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225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5377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426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8979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245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03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333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869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07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4922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4426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E3B95-69CF-43ED-AA0F-9F9330DD38BA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17F44-02B7-4219-9CD5-2DFCDA42F8F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627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ep 15"/>
          <p:cNvGrpSpPr/>
          <p:nvPr/>
        </p:nvGrpSpPr>
        <p:grpSpPr>
          <a:xfrm>
            <a:off x="698269" y="2543695"/>
            <a:ext cx="10861474" cy="2102857"/>
            <a:chOff x="698269" y="2543695"/>
            <a:chExt cx="10861474" cy="2102857"/>
          </a:xfrm>
        </p:grpSpPr>
        <p:sp>
          <p:nvSpPr>
            <p:cNvPr id="13" name="Rechthoek 12"/>
            <p:cNvSpPr/>
            <p:nvPr/>
          </p:nvSpPr>
          <p:spPr>
            <a:xfrm>
              <a:off x="698269" y="2543695"/>
              <a:ext cx="10861474" cy="21028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Tekstvak 10"/>
            <p:cNvSpPr txBox="1"/>
            <p:nvPr/>
          </p:nvSpPr>
          <p:spPr>
            <a:xfrm>
              <a:off x="2182252" y="4123661"/>
              <a:ext cx="78935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AE2E3D"/>
                  </a:solidFill>
                  <a:latin typeface="Trebuchet MS" panose="020B0603020202020204" pitchFamily="34" charset="0"/>
                </a:rPr>
                <a:t>Amsterdam Gastroenterology Endocrinology Metabolism</a:t>
              </a:r>
            </a:p>
          </p:txBody>
        </p:sp>
      </p:grpSp>
      <p:pic>
        <p:nvPicPr>
          <p:cNvPr id="3" name="Afbeelding 2" descr="Afbeelding met Lettertype, logo, Graphics, tekst&#10;&#10;Automatisch gegenereerde beschrijving">
            <a:extLst>
              <a:ext uri="{FF2B5EF4-FFF2-40B4-BE49-F238E27FC236}">
                <a16:creationId xmlns:a16="http://schemas.microsoft.com/office/drawing/2014/main" id="{804AF884-4926-CEAE-CF4A-8EE102E19A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059" y="2951728"/>
            <a:ext cx="6659894" cy="110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06796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Kantoorthema</vt:lpstr>
      <vt:lpstr>PowerPoint-presentatie</vt:lpstr>
    </vt:vector>
  </TitlesOfParts>
  <Company>AMC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Dirkx-Beuling, E.</dc:creator>
  <cp:lastModifiedBy>Regt, E.J.C. de (Esther)</cp:lastModifiedBy>
  <cp:revision>5</cp:revision>
  <dcterms:created xsi:type="dcterms:W3CDTF">2020-03-18T09:27:44Z</dcterms:created>
  <dcterms:modified xsi:type="dcterms:W3CDTF">2024-06-04T12:41:12Z</dcterms:modified>
</cp:coreProperties>
</file>