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4" r:id="rId2"/>
    <p:sldId id="276" r:id="rId3"/>
    <p:sldId id="275" r:id="rId4"/>
    <p:sldId id="281" r:id="rId5"/>
    <p:sldId id="280" r:id="rId6"/>
    <p:sldId id="279" r:id="rId7"/>
    <p:sldId id="262" r:id="rId8"/>
    <p:sldId id="282" r:id="rId9"/>
    <p:sldId id="288" r:id="rId10"/>
    <p:sldId id="283" r:id="rId11"/>
    <p:sldId id="285" r:id="rId12"/>
    <p:sldId id="286" r:id="rId13"/>
    <p:sldId id="289" r:id="rId14"/>
    <p:sldId id="287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VA &amp; VU logo's" id="{8A5366A7-0716-6D49-A790-B74474B05D01}">
          <p14:sldIdLst>
            <p14:sldId id="274"/>
            <p14:sldId id="276"/>
            <p14:sldId id="275"/>
            <p14:sldId id="281"/>
            <p14:sldId id="280"/>
            <p14:sldId id="279"/>
            <p14:sldId id="262"/>
          </p14:sldIdLst>
        </p14:section>
        <p14:section name="Alleen Amsterdam UMC logo" id="{0BF0F565-7A73-534C-A783-19E006346DB6}">
          <p14:sldIdLst>
            <p14:sldId id="282"/>
            <p14:sldId id="288"/>
            <p14:sldId id="283"/>
            <p14:sldId id="285"/>
            <p14:sldId id="286"/>
            <p14:sldId id="289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da Lieftink" initials="GL" lastIdx="1" clrIdx="0">
    <p:extLst>
      <p:ext uri="{19B8F6BF-5375-455C-9EA6-DF929625EA0E}">
        <p15:presenceInfo xmlns:p15="http://schemas.microsoft.com/office/powerpoint/2012/main" userId="5d46486367070f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C50"/>
    <a:srgbClr val="0082C5"/>
    <a:srgbClr val="694894"/>
    <a:srgbClr val="3A246F"/>
    <a:srgbClr val="39246F"/>
    <a:srgbClr val="009CB4"/>
    <a:srgbClr val="810000"/>
    <a:srgbClr val="800000"/>
    <a:srgbClr val="694893"/>
    <a:srgbClr val="DED5B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 autoAdjust="0"/>
    <p:restoredTop sz="96405"/>
  </p:normalViewPr>
  <p:slideViewPr>
    <p:cSldViewPr snapToGrid="0">
      <p:cViewPr varScale="1">
        <p:scale>
          <a:sx n="126" d="100"/>
          <a:sy n="126" d="100"/>
        </p:scale>
        <p:origin x="9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B9-814A-966A-800B7386A5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B9-814A-966A-800B7386A5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B9-814A-966A-800B7386A5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B9-814A-966A-800B7386A5FF}"/>
              </c:ext>
            </c:extLst>
          </c:dPt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B9-814A-966A-800B7386A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A3-344F-8354-0D950625481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A3-344F-8354-0D950625481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A3-344F-8354-0D9506254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608304"/>
        <c:axId val="153685168"/>
      </c:barChart>
      <c:catAx>
        <c:axId val="153608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3685168"/>
        <c:crosses val="autoZero"/>
        <c:auto val="1"/>
        <c:lblAlgn val="ctr"/>
        <c:lblOffset val="100"/>
        <c:noMultiLvlLbl val="0"/>
      </c:catAx>
      <c:valAx>
        <c:axId val="153685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360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Chart</a:t>
            </a:r>
            <a:r>
              <a:rPr lang="nl-NL" baseline="0"/>
              <a:t> title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7F-524E-A5B2-E33C4D34D5A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7F-524E-A5B2-E33C4D34D5A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7F-524E-A5B2-E33C4D34D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522080"/>
        <c:axId val="157485936"/>
      </c:lineChart>
      <c:catAx>
        <c:axId val="1575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7485936"/>
        <c:crosses val="autoZero"/>
        <c:auto val="1"/>
        <c:lblAlgn val="ctr"/>
        <c:lblOffset val="100"/>
        <c:noMultiLvlLbl val="0"/>
      </c:catAx>
      <c:valAx>
        <c:axId val="15748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752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B9-814A-966A-800B7386A5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B9-814A-966A-800B7386A5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B9-814A-966A-800B7386A5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B9-814A-966A-800B7386A5FF}"/>
              </c:ext>
            </c:extLst>
          </c:dPt>
          <c:cat>
            <c:strRef>
              <c:f>Blad1!$A$2:$A$5</c:f>
              <c:strCache>
                <c:ptCount val="4"/>
                <c:pt idx="0">
                  <c:v>1e kwrt</c:v>
                </c:pt>
                <c:pt idx="1">
                  <c:v>2e kwrt</c:v>
                </c:pt>
                <c:pt idx="2">
                  <c:v>3e kwrt</c:v>
                </c:pt>
                <c:pt idx="3">
                  <c:v>4e kwrt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B9-814A-966A-800B7386A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A3-344F-8354-0D9506254813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A3-344F-8354-0D9506254813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A3-344F-8354-0D9506254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608304"/>
        <c:axId val="153685168"/>
      </c:barChart>
      <c:catAx>
        <c:axId val="153608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3685168"/>
        <c:crosses val="autoZero"/>
        <c:auto val="1"/>
        <c:lblAlgn val="ctr"/>
        <c:lblOffset val="100"/>
        <c:noMultiLvlLbl val="0"/>
      </c:catAx>
      <c:valAx>
        <c:axId val="153685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360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Chart</a:t>
            </a:r>
            <a:r>
              <a:rPr lang="nl-NL" baseline="0"/>
              <a:t> title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7F-524E-A5B2-E33C4D34D5A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7F-524E-A5B2-E33C4D34D5A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7F-524E-A5B2-E33C4D34D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522080"/>
        <c:axId val="157485936"/>
      </c:lineChart>
      <c:catAx>
        <c:axId val="1575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7485936"/>
        <c:crosses val="autoZero"/>
        <c:auto val="1"/>
        <c:lblAlgn val="ctr"/>
        <c:lblOffset val="100"/>
        <c:noMultiLvlLbl val="0"/>
      </c:catAx>
      <c:valAx>
        <c:axId val="15748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5752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207111F-E268-B00D-8A49-334152457E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77B2691-AD4C-0F3C-5371-266DC186EF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E3E39-869A-FC41-9C62-6AAE28BB003F}" type="datetimeFigureOut">
              <a:t>13-12-2023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62048D-DDCC-96D8-39DA-E3F0877797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597D1B-C978-E0DF-D9A7-27EC286C6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FFB4F-A52A-9449-9D06-928CDF2FB36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083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59EA-9E68-4B15-ADD3-336A8DAC671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A1BD9-1485-432A-A1B9-E1F7C6F582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11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32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chart" Target="../charts/chart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chart" Target="../charts/chart2.xml"/><Relationship Id="rId7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chart" Target="../charts/chart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7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08B1044-9362-8637-9F4A-3150B10B4405}"/>
              </a:ext>
            </a:extLst>
          </p:cNvPr>
          <p:cNvSpPr/>
          <p:nvPr userDrawn="1"/>
        </p:nvSpPr>
        <p:spPr>
          <a:xfrm>
            <a:off x="0" y="541866"/>
            <a:ext cx="12192000" cy="1966649"/>
          </a:xfrm>
          <a:prstGeom prst="rect">
            <a:avLst/>
          </a:prstGeom>
          <a:solidFill>
            <a:srgbClr val="00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highlight>
                <a:srgbClr val="008C50"/>
              </a:highlight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7805DE9-96AB-F0EF-25D0-46F4F15F81C1}"/>
              </a:ext>
            </a:extLst>
          </p:cNvPr>
          <p:cNvSpPr txBox="1"/>
          <p:nvPr userDrawn="1"/>
        </p:nvSpPr>
        <p:spPr>
          <a:xfrm>
            <a:off x="-1" y="114853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Amsterdam Neuroscience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E1B18F2-C668-9759-21E1-21A2C3BC52BB}"/>
              </a:ext>
            </a:extLst>
          </p:cNvPr>
          <p:cNvSpPr txBox="1"/>
          <p:nvPr userDrawn="1"/>
        </p:nvSpPr>
        <p:spPr>
          <a:xfrm>
            <a:off x="-1" y="16062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0" i="0" u="none" strike="noStrike">
                <a:solidFill>
                  <a:schemeClr val="bg1"/>
                </a:solidFill>
                <a:effectLst/>
                <a:latin typeface="+mj-lt"/>
              </a:rPr>
              <a:t>Connecting the people, the science and the brain</a:t>
            </a:r>
            <a:endParaRPr lang="nl-NL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04DF63-527B-8100-CDC9-B0098E813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134" y="6115003"/>
            <a:ext cx="4305732" cy="5751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3C76D5F-C892-C15D-B205-184F5DD1D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7822" y="-159204"/>
            <a:ext cx="3596354" cy="11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465B6F-DF33-968C-7450-AB68C50C0DB8}"/>
              </a:ext>
            </a:extLst>
          </p:cNvPr>
          <p:cNvSpPr/>
          <p:nvPr userDrawn="1"/>
        </p:nvSpPr>
        <p:spPr>
          <a:xfrm>
            <a:off x="-1" y="1770927"/>
            <a:ext cx="12192000" cy="508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84517E5-C7EB-76F3-BA68-1C1C53FE3A63}"/>
              </a:ext>
            </a:extLst>
          </p:cNvPr>
          <p:cNvSpPr txBox="1"/>
          <p:nvPr userDrawn="1"/>
        </p:nvSpPr>
        <p:spPr>
          <a:xfrm>
            <a:off x="-1" y="114853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Amsterdam Gastroenterology Endocrinology Metabolism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A63C45-2017-2B88-2D95-B10C37CE241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4" y="2131146"/>
            <a:ext cx="5346700" cy="39733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An explanatory text</a:t>
            </a:r>
            <a:endParaRPr lang="nl-NL" dirty="0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9F6FD8C6-3858-FC28-B706-9BEFBF2B1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8" y="2131145"/>
            <a:ext cx="5243515" cy="397331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/>
              <a:t>Points list</a:t>
            </a:r>
            <a:endParaRPr lang="nl-NL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4BA34F9-E754-2BF5-D7F1-DB4CAFA366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baseline="0">
                <a:solidFill>
                  <a:srgbClr val="018C50"/>
                </a:solidFill>
              </a:defRPr>
            </a:lvl1pPr>
          </a:lstStyle>
          <a:p>
            <a:r>
              <a:rPr lang="nl-NL"/>
              <a:t>Here’s the title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CF57BD2-01EA-A718-9E83-CF0C09C27E51}"/>
              </a:ext>
            </a:extLst>
          </p:cNvPr>
          <p:cNvSpPr txBox="1"/>
          <p:nvPr userDrawn="1"/>
        </p:nvSpPr>
        <p:spPr>
          <a:xfrm>
            <a:off x="0" y="626711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82CA63-4CCA-4809-063A-835E5F594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00B65C9-2203-DFA3-4FF8-D4E64036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18C50"/>
                </a:solidFill>
              </a:defRPr>
            </a:lvl1pPr>
          </a:lstStyle>
          <a:p>
            <a:r>
              <a:rPr lang="nl-NL"/>
              <a:t>Graphs</a:t>
            </a:r>
          </a:p>
        </p:txBody>
      </p:sp>
      <p:graphicFrame>
        <p:nvGraphicFramePr>
          <p:cNvPr id="4" name="Tijdelijke aanduiding voor inhoud 6">
            <a:extLst>
              <a:ext uri="{FF2B5EF4-FFF2-40B4-BE49-F238E27FC236}">
                <a16:creationId xmlns:a16="http://schemas.microsoft.com/office/drawing/2014/main" id="{5540087B-E67D-575D-5449-3F9747F6B3A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91276737"/>
              </p:ext>
            </p:extLst>
          </p:nvPr>
        </p:nvGraphicFramePr>
        <p:xfrm>
          <a:off x="4140202" y="2240491"/>
          <a:ext cx="3615267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ijdelijke aanduiding voor inhoud 9">
            <a:extLst>
              <a:ext uri="{FF2B5EF4-FFF2-40B4-BE49-F238E27FC236}">
                <a16:creationId xmlns:a16="http://schemas.microsoft.com/office/drawing/2014/main" id="{998B5332-51AC-833A-95F2-4F97167F60F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82818396"/>
              </p:ext>
            </p:extLst>
          </p:nvPr>
        </p:nvGraphicFramePr>
        <p:xfrm>
          <a:off x="673104" y="2240492"/>
          <a:ext cx="3221563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54708ED6-63A0-CCA1-8D33-289304260B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6710751"/>
              </p:ext>
            </p:extLst>
          </p:nvPr>
        </p:nvGraphicFramePr>
        <p:xfrm>
          <a:off x="8051799" y="2240492"/>
          <a:ext cx="3363913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2B65DBF7-524C-E544-A287-0CA619215EC0}"/>
              </a:ext>
            </a:extLst>
          </p:cNvPr>
          <p:cNvSpPr txBox="1"/>
          <p:nvPr userDrawn="1"/>
        </p:nvSpPr>
        <p:spPr>
          <a:xfrm>
            <a:off x="753532" y="5198823"/>
            <a:ext cx="322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 </a:t>
            </a:r>
          </a:p>
          <a:p>
            <a:r>
              <a:rPr lang="nl-NL" sz="1400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2AEBC0B-B8DA-0D99-5409-5BA812666500}"/>
              </a:ext>
            </a:extLst>
          </p:cNvPr>
          <p:cNvSpPr txBox="1"/>
          <p:nvPr userDrawn="1"/>
        </p:nvSpPr>
        <p:spPr>
          <a:xfrm>
            <a:off x="4394199" y="5198824"/>
            <a:ext cx="336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807556-9BC7-CADF-46ED-6FE6C3965DC0}"/>
              </a:ext>
            </a:extLst>
          </p:cNvPr>
          <p:cNvSpPr txBox="1"/>
          <p:nvPr userDrawn="1"/>
        </p:nvSpPr>
        <p:spPr>
          <a:xfrm>
            <a:off x="8051798" y="5198826"/>
            <a:ext cx="336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F5A7F15-86E2-07B4-F32B-7AEC35538D20}"/>
              </a:ext>
            </a:extLst>
          </p:cNvPr>
          <p:cNvSpPr txBox="1"/>
          <p:nvPr userDrawn="1"/>
        </p:nvSpPr>
        <p:spPr>
          <a:xfrm>
            <a:off x="0" y="626711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BACF6C4-3F9E-7C96-2644-512BA19A22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465B6F-DF33-968C-7450-AB68C50C0DB8}"/>
              </a:ext>
            </a:extLst>
          </p:cNvPr>
          <p:cNvSpPr/>
          <p:nvPr userDrawn="1"/>
        </p:nvSpPr>
        <p:spPr>
          <a:xfrm>
            <a:off x="-1" y="1770927"/>
            <a:ext cx="12192000" cy="508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71FE857-D0B3-607D-20FF-6978A4E95CF4}"/>
              </a:ext>
            </a:extLst>
          </p:cNvPr>
          <p:cNvSpPr/>
          <p:nvPr userDrawn="1"/>
        </p:nvSpPr>
        <p:spPr>
          <a:xfrm>
            <a:off x="-1" y="931333"/>
            <a:ext cx="6096000" cy="5223934"/>
          </a:xfrm>
          <a:prstGeom prst="rect">
            <a:avLst/>
          </a:prstGeom>
          <a:solidFill>
            <a:srgbClr val="01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00"/>
              </a:solidFill>
              <a:highlight>
                <a:srgbClr val="800000"/>
              </a:highlight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4B6C8138-75A9-51A8-C6CC-1CACBE1EA3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4" y="2348675"/>
            <a:ext cx="5359400" cy="38046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Here is an explanatory text and/or list of points</a:t>
            </a:r>
            <a:endParaRPr lang="nl-NL" dirty="0"/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C9DB64F7-0C61-356C-DA6F-A12BC0E109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929423"/>
            <a:ext cx="6096000" cy="52239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94F6043-F870-871E-C878-9792FFA045A2}"/>
              </a:ext>
            </a:extLst>
          </p:cNvPr>
          <p:cNvSpPr txBox="1">
            <a:spLocks/>
          </p:cNvSpPr>
          <p:nvPr userDrawn="1"/>
        </p:nvSpPr>
        <p:spPr>
          <a:xfrm>
            <a:off x="673105" y="1272636"/>
            <a:ext cx="5359400" cy="1073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Here's the title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E81A089-9D49-2BC4-E706-89B11F1951ED}"/>
              </a:ext>
            </a:extLst>
          </p:cNvPr>
          <p:cNvSpPr txBox="1"/>
          <p:nvPr userDrawn="1"/>
        </p:nvSpPr>
        <p:spPr>
          <a:xfrm>
            <a:off x="0" y="626711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FF1DE9-BA85-8B20-6C1D-1BF21089E2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3970116"/>
            <a:ext cx="12192000" cy="2185150"/>
          </a:xfrm>
          <a:prstGeom prst="rect">
            <a:avLst/>
          </a:prstGeom>
          <a:solidFill>
            <a:srgbClr val="01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4" y="4334357"/>
            <a:ext cx="5438775" cy="17288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Here is an explanatory text and/or list of points</a:t>
            </a:r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931333"/>
            <a:ext cx="6096000" cy="3173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31333"/>
            <a:ext cx="6096000" cy="31736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80280" y="4334357"/>
            <a:ext cx="5438775" cy="171930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List of points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CA98BFA-CD89-83F0-A8CC-292BE2E3FC06}"/>
              </a:ext>
            </a:extLst>
          </p:cNvPr>
          <p:cNvSpPr txBox="1"/>
          <p:nvPr userDrawn="1"/>
        </p:nvSpPr>
        <p:spPr>
          <a:xfrm>
            <a:off x="0" y="626711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58CD08-AE27-7440-511B-B2BCAD3943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A613968-65D5-0AB0-1FB5-BEC6964A454B}"/>
              </a:ext>
            </a:extLst>
          </p:cNvPr>
          <p:cNvSpPr/>
          <p:nvPr userDrawn="1"/>
        </p:nvSpPr>
        <p:spPr>
          <a:xfrm>
            <a:off x="0" y="541866"/>
            <a:ext cx="12192000" cy="1966649"/>
          </a:xfrm>
          <a:prstGeom prst="rect">
            <a:avLst/>
          </a:prstGeom>
          <a:solidFill>
            <a:srgbClr val="01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5465B6F-DF33-968C-7450-AB68C50C0DB8}"/>
              </a:ext>
            </a:extLst>
          </p:cNvPr>
          <p:cNvSpPr/>
          <p:nvPr userDrawn="1"/>
        </p:nvSpPr>
        <p:spPr>
          <a:xfrm>
            <a:off x="-1" y="1770927"/>
            <a:ext cx="12192000" cy="508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F78B544-BBE1-C87F-88F6-29A7CBF25B66}"/>
              </a:ext>
            </a:extLst>
          </p:cNvPr>
          <p:cNvSpPr txBox="1"/>
          <p:nvPr userDrawn="1"/>
        </p:nvSpPr>
        <p:spPr>
          <a:xfrm>
            <a:off x="-1" y="114853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Amsterdam Neuroscience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73321F8-87F6-638C-3A96-7AD8E6FFB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7822" y="-159204"/>
            <a:ext cx="3596354" cy="11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1512" y="2131145"/>
            <a:ext cx="10742609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Points list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A7C4DF1-F897-E709-7057-58CA52276C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baseline="0">
                <a:solidFill>
                  <a:srgbClr val="018C50"/>
                </a:solidFill>
              </a:defRPr>
            </a:lvl1pPr>
          </a:lstStyle>
          <a:p>
            <a:r>
              <a:rPr lang="nl-NL"/>
              <a:t>Here’s the title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C683E02-37F6-AD2F-C978-AE7B88724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195" y="6279167"/>
            <a:ext cx="860518" cy="33680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64D6C2-4AFC-2278-17D1-7630657B38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901" y="6321460"/>
            <a:ext cx="304156" cy="39920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E937DF7-083F-EA86-497D-4EBDD378782A}"/>
              </a:ext>
            </a:extLst>
          </p:cNvPr>
          <p:cNvSpPr txBox="1"/>
          <p:nvPr userDrawn="1"/>
        </p:nvSpPr>
        <p:spPr>
          <a:xfrm>
            <a:off x="673104" y="6267118"/>
            <a:ext cx="90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95CA4B-5C1F-3188-07E3-A640CE59D0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4" y="2131146"/>
            <a:ext cx="5346700" cy="39733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An explanatory text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8" y="2131145"/>
            <a:ext cx="5243515" cy="3973315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/>
              <a:t>Points list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CB57E7D-5BFF-C368-1003-37666952F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195" y="6279167"/>
            <a:ext cx="860518" cy="336808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0788E1A0-4CB3-8718-C6B5-8FBC06D546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baseline="0">
                <a:solidFill>
                  <a:srgbClr val="018C50"/>
                </a:solidFill>
              </a:defRPr>
            </a:lvl1pPr>
          </a:lstStyle>
          <a:p>
            <a:r>
              <a:rPr lang="nl-NL"/>
              <a:t>Here’s the title</a:t>
            </a: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495AC46-E586-2030-6B3C-D926B40DAF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901" y="6321460"/>
            <a:ext cx="304156" cy="39920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8B42336-A128-E068-9D54-7AC54F4B7725}"/>
              </a:ext>
            </a:extLst>
          </p:cNvPr>
          <p:cNvSpPr txBox="1"/>
          <p:nvPr userDrawn="1"/>
        </p:nvSpPr>
        <p:spPr>
          <a:xfrm>
            <a:off x="673104" y="6267118"/>
            <a:ext cx="90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A82B5F-B8FA-0EA5-4A45-3410123799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00B65C9-2203-DFA3-4FF8-D4E64036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18C50"/>
                </a:solidFill>
              </a:defRPr>
            </a:lvl1pPr>
          </a:lstStyle>
          <a:p>
            <a:r>
              <a:rPr lang="nl-NL"/>
              <a:t>Graphs</a:t>
            </a:r>
          </a:p>
        </p:txBody>
      </p:sp>
      <p:graphicFrame>
        <p:nvGraphicFramePr>
          <p:cNvPr id="4" name="Tijdelijke aanduiding voor inhoud 6">
            <a:extLst>
              <a:ext uri="{FF2B5EF4-FFF2-40B4-BE49-F238E27FC236}">
                <a16:creationId xmlns:a16="http://schemas.microsoft.com/office/drawing/2014/main" id="{5540087B-E67D-575D-5449-3F9747F6B3A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91276737"/>
              </p:ext>
            </p:extLst>
          </p:nvPr>
        </p:nvGraphicFramePr>
        <p:xfrm>
          <a:off x="4140202" y="2240491"/>
          <a:ext cx="3615267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ijdelijke aanduiding voor inhoud 9">
            <a:extLst>
              <a:ext uri="{FF2B5EF4-FFF2-40B4-BE49-F238E27FC236}">
                <a16:creationId xmlns:a16="http://schemas.microsoft.com/office/drawing/2014/main" id="{998B5332-51AC-833A-95F2-4F97167F60F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82818396"/>
              </p:ext>
            </p:extLst>
          </p:nvPr>
        </p:nvGraphicFramePr>
        <p:xfrm>
          <a:off x="673104" y="2240492"/>
          <a:ext cx="3221563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54708ED6-63A0-CCA1-8D33-289304260B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36710751"/>
              </p:ext>
            </p:extLst>
          </p:nvPr>
        </p:nvGraphicFramePr>
        <p:xfrm>
          <a:off x="8051799" y="2240492"/>
          <a:ext cx="3363913" cy="279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2B65DBF7-524C-E544-A287-0CA619215EC0}"/>
              </a:ext>
            </a:extLst>
          </p:cNvPr>
          <p:cNvSpPr txBox="1"/>
          <p:nvPr userDrawn="1"/>
        </p:nvSpPr>
        <p:spPr>
          <a:xfrm>
            <a:off x="753532" y="5198823"/>
            <a:ext cx="322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 </a:t>
            </a:r>
          </a:p>
          <a:p>
            <a:r>
              <a:rPr lang="nl-NL" sz="1400"/>
              <a:t>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2AEBC0B-B8DA-0D99-5409-5BA812666500}"/>
              </a:ext>
            </a:extLst>
          </p:cNvPr>
          <p:cNvSpPr txBox="1"/>
          <p:nvPr userDrawn="1"/>
        </p:nvSpPr>
        <p:spPr>
          <a:xfrm>
            <a:off x="4394199" y="5198824"/>
            <a:ext cx="336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807556-9BC7-CADF-46ED-6FE6C3965DC0}"/>
              </a:ext>
            </a:extLst>
          </p:cNvPr>
          <p:cNvSpPr txBox="1"/>
          <p:nvPr userDrawn="1"/>
        </p:nvSpPr>
        <p:spPr>
          <a:xfrm>
            <a:off x="8051798" y="5198826"/>
            <a:ext cx="336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823D391-5881-E866-CA25-097D3331F2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901" y="6321460"/>
            <a:ext cx="304156" cy="39920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3C675DF-69FB-C2EF-417A-706FC73EF2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195" y="6279167"/>
            <a:ext cx="860518" cy="33680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6F59176-AEA6-DDA4-20B9-CCBAF21EAFDF}"/>
              </a:ext>
            </a:extLst>
          </p:cNvPr>
          <p:cNvSpPr txBox="1"/>
          <p:nvPr userDrawn="1"/>
        </p:nvSpPr>
        <p:spPr>
          <a:xfrm>
            <a:off x="673104" y="6267118"/>
            <a:ext cx="90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C598D5-B807-13ED-2782-EC8B5AD8C0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-1" y="931333"/>
            <a:ext cx="6096000" cy="5223934"/>
          </a:xfrm>
          <a:prstGeom prst="rect">
            <a:avLst/>
          </a:prstGeom>
          <a:solidFill>
            <a:srgbClr val="01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94894"/>
              </a:solidFill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4" y="2348675"/>
            <a:ext cx="5359400" cy="3804682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Here is an explanatory text and/or list of points</a:t>
            </a:r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929423"/>
            <a:ext cx="6096000" cy="52239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84F68F4E-D648-A3C9-1E36-5464289C78C6}"/>
              </a:ext>
            </a:extLst>
          </p:cNvPr>
          <p:cNvSpPr txBox="1">
            <a:spLocks/>
          </p:cNvSpPr>
          <p:nvPr userDrawn="1"/>
        </p:nvSpPr>
        <p:spPr>
          <a:xfrm>
            <a:off x="673105" y="1272636"/>
            <a:ext cx="5359400" cy="10734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baseline="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Here's the title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217A579-B188-ABD8-146C-0F6C545E90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195" y="6279167"/>
            <a:ext cx="860518" cy="33680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A7AF44F-538B-3B7D-7934-BC2F2BCABD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901" y="6321460"/>
            <a:ext cx="304156" cy="39920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1C032E-43CE-CDB3-09B5-C8E0D0609665}"/>
              </a:ext>
            </a:extLst>
          </p:cNvPr>
          <p:cNvSpPr txBox="1"/>
          <p:nvPr userDrawn="1"/>
        </p:nvSpPr>
        <p:spPr>
          <a:xfrm>
            <a:off x="673104" y="6267118"/>
            <a:ext cx="90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F8D146-18EC-91E2-880A-42D641E11F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3970116"/>
            <a:ext cx="12192000" cy="2185150"/>
          </a:xfrm>
          <a:prstGeom prst="rect">
            <a:avLst/>
          </a:prstGeom>
          <a:solidFill>
            <a:srgbClr val="01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4" y="4334357"/>
            <a:ext cx="5438775" cy="17288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Here is an explanatory text and/or list of points</a:t>
            </a:r>
            <a:endParaRPr lang="nl-NL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931333"/>
            <a:ext cx="6096000" cy="3173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31333"/>
            <a:ext cx="6095998" cy="31736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80280" y="4334357"/>
            <a:ext cx="5438775" cy="171930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List of points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D85BC42-98C6-A8C3-C10B-3149712335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195" y="6279167"/>
            <a:ext cx="860518" cy="33680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CDCDE94-A5EB-28AF-C9D9-9F6D128BC7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901" y="6321460"/>
            <a:ext cx="304156" cy="39920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9661308-2676-2628-0307-7D63DFD7A95A}"/>
              </a:ext>
            </a:extLst>
          </p:cNvPr>
          <p:cNvSpPr txBox="1"/>
          <p:nvPr userDrawn="1"/>
        </p:nvSpPr>
        <p:spPr>
          <a:xfrm>
            <a:off x="673104" y="6267118"/>
            <a:ext cx="90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8A14908-D64C-D35F-968A-8BF3235749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465B6F-DF33-968C-7450-AB68C50C0DB8}"/>
              </a:ext>
            </a:extLst>
          </p:cNvPr>
          <p:cNvSpPr/>
          <p:nvPr userDrawn="1"/>
        </p:nvSpPr>
        <p:spPr>
          <a:xfrm>
            <a:off x="-1" y="1770927"/>
            <a:ext cx="12192000" cy="508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41573A6-05FD-0E93-E212-27EB0C82B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5195" y="6279167"/>
            <a:ext cx="860518" cy="33680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FDA885F-B431-883B-5295-05325F6B6A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7901" y="6321460"/>
            <a:ext cx="304156" cy="39920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1E82FE-7150-BF63-190F-AF86166D1ACD}"/>
              </a:ext>
            </a:extLst>
          </p:cNvPr>
          <p:cNvSpPr txBox="1"/>
          <p:nvPr userDrawn="1"/>
        </p:nvSpPr>
        <p:spPr>
          <a:xfrm>
            <a:off x="673104" y="6267118"/>
            <a:ext cx="908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90FD67B-A351-C121-AD54-775C202DE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20849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514E129-BA85-F0EF-2D00-863ADD4FD631}"/>
              </a:ext>
            </a:extLst>
          </p:cNvPr>
          <p:cNvSpPr/>
          <p:nvPr userDrawn="1"/>
        </p:nvSpPr>
        <p:spPr>
          <a:xfrm>
            <a:off x="0" y="541866"/>
            <a:ext cx="12192000" cy="1966649"/>
          </a:xfrm>
          <a:prstGeom prst="rect">
            <a:avLst/>
          </a:prstGeom>
          <a:solidFill>
            <a:srgbClr val="008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highlight>
                <a:srgbClr val="008C50"/>
              </a:highlight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84A495B-9224-3CA1-31D5-F7F3BBFC3C31}"/>
              </a:ext>
            </a:extLst>
          </p:cNvPr>
          <p:cNvSpPr txBox="1"/>
          <p:nvPr userDrawn="1"/>
        </p:nvSpPr>
        <p:spPr>
          <a:xfrm>
            <a:off x="-1" y="114853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</a:rPr>
              <a:t>Amsterdam Neuroscience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2B3D58A-3F13-63C6-E5B4-EE2E3CB5819E}"/>
              </a:ext>
            </a:extLst>
          </p:cNvPr>
          <p:cNvSpPr txBox="1"/>
          <p:nvPr userDrawn="1"/>
        </p:nvSpPr>
        <p:spPr>
          <a:xfrm>
            <a:off x="-1" y="160621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0" i="0" u="none" strike="noStrike">
                <a:solidFill>
                  <a:schemeClr val="bg1"/>
                </a:solidFill>
                <a:effectLst/>
                <a:latin typeface="+mj-lt"/>
              </a:rPr>
              <a:t>Connecting the people, the science and the brain</a:t>
            </a:r>
            <a:endParaRPr lang="nl-NL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38B968-E133-E2B1-6447-1CEEB1693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7822" y="-159204"/>
            <a:ext cx="3596354" cy="11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AB7098A5-9440-F2D1-345D-F0873E1EA8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1512" y="2131145"/>
            <a:ext cx="10742609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Points list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514C73-AE3F-8037-56A6-529783F41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 baseline="0">
                <a:solidFill>
                  <a:srgbClr val="018C50"/>
                </a:solidFill>
              </a:defRPr>
            </a:lvl1pPr>
          </a:lstStyle>
          <a:p>
            <a:r>
              <a:rPr lang="nl-NL"/>
              <a:t>Here’s the title</a:t>
            </a: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CC62277-7BF3-8281-C1CE-6D0C61B107F1}"/>
              </a:ext>
            </a:extLst>
          </p:cNvPr>
          <p:cNvSpPr txBox="1"/>
          <p:nvPr userDrawn="1"/>
        </p:nvSpPr>
        <p:spPr>
          <a:xfrm>
            <a:off x="0" y="626711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>
                <a:solidFill>
                  <a:srgbClr val="018C50"/>
                </a:solidFill>
              </a:rPr>
              <a:t>Amsterdam Neuroscience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79E6125-85DD-684E-ED5A-1D48BAF47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0850" y="221550"/>
            <a:ext cx="350299" cy="4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4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7" r:id="rId3"/>
    <p:sldLayoutId id="2147483695" r:id="rId4"/>
    <p:sldLayoutId id="2147483680" r:id="rId5"/>
    <p:sldLayoutId id="2147483681" r:id="rId6"/>
    <p:sldLayoutId id="2147483683" r:id="rId7"/>
    <p:sldLayoutId id="2147483688" r:id="rId8"/>
    <p:sldLayoutId id="2147483685" r:id="rId9"/>
    <p:sldLayoutId id="2147483684" r:id="rId10"/>
    <p:sldLayoutId id="2147483696" r:id="rId11"/>
    <p:sldLayoutId id="2147483687" r:id="rId12"/>
    <p:sldLayoutId id="2147483693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AB31294-4498-A7EB-0A45-CD410ABA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7" b="36278"/>
          <a:stretch/>
        </p:blipFill>
        <p:spPr>
          <a:xfrm>
            <a:off x="0" y="2412000"/>
            <a:ext cx="12192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20BF0930-3088-E61A-B36B-DC44A13CA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Text over 2 columns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79C58A9-2338-4D2C-4801-4C53E017C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104" y="2131146"/>
            <a:ext cx="5346700" cy="3973321"/>
          </a:xfrm>
        </p:spPr>
        <p:txBody>
          <a:bodyPr/>
          <a:lstStyle/>
          <a:p>
            <a:r>
              <a:rPr lang="nl-NL"/>
              <a:t>Vidunt asimus es quo quis earum voloriorem rem ipsanihicia volore pos esti non rehenis sitatur?</a:t>
            </a:r>
          </a:p>
          <a:p>
            <a:r>
              <a:rPr lang="nl-NL"/>
              <a:t>Pudipsanda volest, et libus, aut as voloriti dici tem aspit pliae </a:t>
            </a:r>
            <a:br>
              <a:rPr lang="nl-NL"/>
            </a:br>
            <a:r>
              <a:rPr lang="nl-NL"/>
              <a:t>consecae idendam, exceperro ipiscitia voloren diorrov iducia </a:t>
            </a:r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A814F54D-CF91-AD75-09C3-2CB25AD47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2131145"/>
            <a:ext cx="5243515" cy="3973315"/>
          </a:xfrm>
        </p:spPr>
        <p:txBody>
          <a:bodyPr/>
          <a:lstStyle/>
          <a:p>
            <a:r>
              <a:rPr lang="nl-NL"/>
              <a:t>Pudipsanda volest, et libus, aut as Hier begint de tekst Vidunt asimus es quo quis earum voloriorem </a:t>
            </a:r>
          </a:p>
          <a:p>
            <a:r>
              <a:rPr lang="nl-NL"/>
              <a:t>Rem ipsanihicia volore pos esti non rehenis sitatur?</a:t>
            </a:r>
          </a:p>
          <a:p>
            <a:r>
              <a:rPr lang="nl-NL"/>
              <a:t>Pudipsanda volest, et libus, aut as voloriti dici tem aspit pliae </a:t>
            </a:r>
            <a:br>
              <a:rPr lang="nl-NL"/>
            </a:br>
            <a:r>
              <a:rPr lang="nl-NL"/>
              <a:t>consecae idendam, exceperro ipis citia voloren diorrov iducia </a:t>
            </a:r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8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6DDED53-7105-E110-11EB-57DB98B1862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Graphs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9D0840C-A2F6-D259-A2DF-F8D20ABB1C3D}"/>
              </a:ext>
            </a:extLst>
          </p:cNvPr>
          <p:cNvSpPr txBox="1"/>
          <p:nvPr/>
        </p:nvSpPr>
        <p:spPr>
          <a:xfrm>
            <a:off x="753532" y="5198823"/>
            <a:ext cx="3221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6237738-B5F8-0C74-66F2-D5995CCD0258}"/>
              </a:ext>
            </a:extLst>
          </p:cNvPr>
          <p:cNvSpPr txBox="1"/>
          <p:nvPr/>
        </p:nvSpPr>
        <p:spPr>
          <a:xfrm>
            <a:off x="4394199" y="5198824"/>
            <a:ext cx="336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DFDC1CA-9A52-91AA-7416-8428C81B482D}"/>
              </a:ext>
            </a:extLst>
          </p:cNvPr>
          <p:cNvSpPr txBox="1"/>
          <p:nvPr/>
        </p:nvSpPr>
        <p:spPr>
          <a:xfrm>
            <a:off x="8051798" y="5198826"/>
            <a:ext cx="336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20719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7D9CEC8-F10E-663B-EE54-208CC886D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104" y="2348675"/>
            <a:ext cx="5359400" cy="3720655"/>
          </a:xfrm>
        </p:spPr>
        <p:txBody>
          <a:bodyPr/>
          <a:lstStyle/>
          <a:p>
            <a:endParaRPr lang="nl-NL"/>
          </a:p>
        </p:txBody>
      </p:sp>
      <p:pic>
        <p:nvPicPr>
          <p:cNvPr id="6" name="Tijdelijke aanduiding voor afbeelding 3">
            <a:extLst>
              <a:ext uri="{FF2B5EF4-FFF2-40B4-BE49-F238E27FC236}">
                <a16:creationId xmlns:a16="http://schemas.microsoft.com/office/drawing/2014/main" id="{36F1570F-D74C-96D4-7D5E-0194B145FFF6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r="12527"/>
          <a:stretch/>
        </p:blipFill>
        <p:spPr>
          <a:xfrm>
            <a:off x="6096000" y="925830"/>
            <a:ext cx="6096000" cy="52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371394F-1FBC-AB5B-7C2B-C0D9238E6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/>
              <a:t>Here comes an explanatory text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C52FE4A-D95C-6760-BA97-D5103C4FF2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11879" y="931333"/>
            <a:ext cx="6080120" cy="3173613"/>
          </a:xfrm>
        </p:spPr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88B9951-FD44-FEE2-1863-23F8880B1BA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nl-NL"/>
              <a:t>Here can be a summary</a:t>
            </a:r>
          </a:p>
        </p:txBody>
      </p:sp>
      <p:pic>
        <p:nvPicPr>
          <p:cNvPr id="3" name="Tijdelijke aanduiding voor afbeelding 3">
            <a:extLst>
              <a:ext uri="{FF2B5EF4-FFF2-40B4-BE49-F238E27FC236}">
                <a16:creationId xmlns:a16="http://schemas.microsoft.com/office/drawing/2014/main" id="{BC68DD6E-E3CC-7E3A-F86C-BC4368D1C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1" b="10421"/>
          <a:stretch>
            <a:fillRect/>
          </a:stretch>
        </p:blipFill>
        <p:spPr>
          <a:xfrm>
            <a:off x="0" y="931863"/>
            <a:ext cx="6096000" cy="3173412"/>
          </a:xfrm>
          <a:prstGeom prst="rect">
            <a:avLst/>
          </a:prstGeom>
          <a:blipFill dpi="0" rotWithShape="1">
            <a:blip r:embed="rId3"/>
            <a:srcRect/>
            <a:stretch>
              <a:fillRect r="-1000"/>
            </a:stretch>
          </a:blipFill>
        </p:spPr>
      </p:pic>
    </p:spTree>
    <p:extLst>
      <p:ext uri="{BB962C8B-B14F-4D97-AF65-F5344CB8AC3E}">
        <p14:creationId xmlns:p14="http://schemas.microsoft.com/office/powerpoint/2010/main" val="14726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9">
            <a:extLst>
              <a:ext uri="{FF2B5EF4-FFF2-40B4-BE49-F238E27FC236}">
                <a16:creationId xmlns:a16="http://schemas.microsoft.com/office/drawing/2014/main" id="{D4A065D8-9AC1-6970-A9F1-102144BD9CA1}"/>
              </a:ext>
            </a:extLst>
          </p:cNvPr>
          <p:cNvSpPr txBox="1">
            <a:spLocks/>
          </p:cNvSpPr>
          <p:nvPr/>
        </p:nvSpPr>
        <p:spPr>
          <a:xfrm>
            <a:off x="671513" y="2211572"/>
            <a:ext cx="10744200" cy="3965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This page can be filled with partners</a:t>
            </a:r>
          </a:p>
        </p:txBody>
      </p:sp>
    </p:spTree>
    <p:extLst>
      <p:ext uri="{BB962C8B-B14F-4D97-AF65-F5344CB8AC3E}">
        <p14:creationId xmlns:p14="http://schemas.microsoft.com/office/powerpoint/2010/main" val="32855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EC752AA-7732-8736-0CC8-ED6C782034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Vidunt asimus es quo quis earum voloriorem volore pos esti </a:t>
            </a:r>
            <a:br>
              <a:rPr lang="nl-NL"/>
            </a:br>
            <a:r>
              <a:rPr lang="nl-NL"/>
              <a:t>rem ipsanihicia volore pos esti non rehenis sitatur?</a:t>
            </a:r>
          </a:p>
          <a:p>
            <a:r>
              <a:rPr lang="nl-NL"/>
              <a:t>Pudipsanda volest, et libus, aut as voloriti dici tem aspit pliae </a:t>
            </a:r>
            <a:br>
              <a:rPr lang="nl-NL"/>
            </a:br>
            <a:r>
              <a:rPr lang="nl-NL"/>
              <a:t>consecae idendam, exceperro ipiscitia voloren diorrov iducia </a:t>
            </a:r>
          </a:p>
          <a:p>
            <a:r>
              <a:rPr lang="nl-NL"/>
              <a:t>Voque laborunti recus, cus, odio bla doluptaquodi quo delitatendus ea volupis ex est volest et libus, aut as voloriti dici tem aspit pliae consecae idendam, exceperro ipiscitia voloren diorrov iducia </a:t>
            </a:r>
          </a:p>
          <a:p>
            <a:r>
              <a:rPr lang="nl-NL"/>
              <a:t>Ex ea quas et volorporem que laborunti recus, cus, odio bla doluptaquodi quo.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920278-C49D-D577-35B2-25555732E49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The title starts here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831880-1896-9E29-C676-F91A2F80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33" y="1693333"/>
            <a:ext cx="2252134" cy="22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3E630D4-5054-BB4C-2B0F-793FA2B51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4" y="990027"/>
            <a:ext cx="10742609" cy="1089306"/>
          </a:xfrm>
          <a:prstGeom prst="rect">
            <a:avLst/>
          </a:prstGeom>
        </p:spPr>
        <p:txBody>
          <a:bodyPr/>
          <a:lstStyle/>
          <a:p>
            <a:r>
              <a:rPr lang="nl-NL"/>
              <a:t>Text over 2 columns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682ABD-0879-1D02-3681-0A8D5F5D62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/>
              <a:t>Vidunt asimus es quo quis earum voloriorem rem ipsanihicia volore pos esti non rehenis sitatur?</a:t>
            </a:r>
          </a:p>
          <a:p>
            <a:r>
              <a:rPr lang="nl-NL"/>
              <a:t>Pudipsanda volest, et libus, aut as voloriti dici tem aspit pliae </a:t>
            </a:r>
            <a:br>
              <a:rPr lang="nl-NL"/>
            </a:br>
            <a:r>
              <a:rPr lang="nl-NL"/>
              <a:t>consecae idendam, exceperro ipiscitia voloren diorrov iducia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99C212-7AE6-3922-F5EF-C39321075A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Pudipsanda volest, et libus, aut as Hier begint de tekst Vidunt asimus es quo quis earum voloriorem </a:t>
            </a:r>
          </a:p>
          <a:p>
            <a:r>
              <a:rPr lang="nl-NL"/>
              <a:t>Rem ipsanihicia volore pos esti non rehenis sitatur?</a:t>
            </a:r>
          </a:p>
          <a:p>
            <a:r>
              <a:rPr lang="nl-NL"/>
              <a:t>Pudipsanda volest, et libus, aut as voloriti dici tem aspit pliae </a:t>
            </a:r>
            <a:br>
              <a:rPr lang="nl-NL"/>
            </a:br>
            <a:r>
              <a:rPr lang="nl-NL"/>
              <a:t>consecae idendam, exceperro ipis citia voloren diorrov iducia </a:t>
            </a:r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51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2C183-2D66-037D-14C7-BB4C4AB5354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Graphs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DF76943-1B05-BFB9-82BC-ABC45A5BA491}"/>
              </a:ext>
            </a:extLst>
          </p:cNvPr>
          <p:cNvSpPr txBox="1"/>
          <p:nvPr/>
        </p:nvSpPr>
        <p:spPr>
          <a:xfrm>
            <a:off x="753532" y="5198823"/>
            <a:ext cx="322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text. </a:t>
            </a:r>
          </a:p>
          <a:p>
            <a:r>
              <a:rPr lang="nl-NL" sz="1400"/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D08B732-F562-9E18-D77F-D18DB493012F}"/>
              </a:ext>
            </a:extLst>
          </p:cNvPr>
          <p:cNvSpPr txBox="1"/>
          <p:nvPr/>
        </p:nvSpPr>
        <p:spPr>
          <a:xfrm>
            <a:off x="4394199" y="5198824"/>
            <a:ext cx="336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6B800C8-8963-9B68-C212-112BC2DC1504}"/>
              </a:ext>
            </a:extLst>
          </p:cNvPr>
          <p:cNvSpPr txBox="1"/>
          <p:nvPr/>
        </p:nvSpPr>
        <p:spPr>
          <a:xfrm>
            <a:off x="8051798" y="5198826"/>
            <a:ext cx="336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/>
              <a:t>Here comes an explanatory text</a:t>
            </a:r>
          </a:p>
        </p:txBody>
      </p:sp>
    </p:spTree>
    <p:extLst>
      <p:ext uri="{BB962C8B-B14F-4D97-AF65-F5344CB8AC3E}">
        <p14:creationId xmlns:p14="http://schemas.microsoft.com/office/powerpoint/2010/main" val="32879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371394F-1FBC-AB5B-7C2B-C0D9238E60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/>
              <a:t>Here comes an explanatory text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88B9951-FD44-FEE2-1863-23F8880B1BA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nl-NL"/>
              <a:t>Here can be a summary</a:t>
            </a:r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E3E9E8BA-D847-C15B-B57E-0698CBCE2F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1" b="10421"/>
          <a:stretch>
            <a:fillRect/>
          </a:stretch>
        </p:blipFill>
        <p:spPr>
          <a:xfrm>
            <a:off x="-1" y="931863"/>
            <a:ext cx="6127531" cy="3173412"/>
          </a:xfrm>
          <a:blipFill dpi="0" rotWithShape="1">
            <a:blip r:embed="rId3"/>
            <a:srcRect/>
            <a:stretch>
              <a:fillRect r="-1000"/>
            </a:stretch>
          </a:blipFill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BF1E4A2-9FE9-D8AE-8AF4-19C947AA8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22" y="931863"/>
            <a:ext cx="6115057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8BF2FB6-A17B-2699-76CB-F760876FE9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/>
              <a:t>Here comes an explanatory text</a:t>
            </a:r>
          </a:p>
        </p:txBody>
      </p:sp>
      <p:pic>
        <p:nvPicPr>
          <p:cNvPr id="3" name="Tijdelijke aanduiding voor afbeelding 3">
            <a:extLst>
              <a:ext uri="{FF2B5EF4-FFF2-40B4-BE49-F238E27FC236}">
                <a16:creationId xmlns:a16="http://schemas.microsoft.com/office/drawing/2014/main" id="{624793F4-CC1E-D3E3-81CB-5A4FB8DCC070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r="12527"/>
          <a:stretch/>
        </p:blipFill>
        <p:spPr>
          <a:xfrm>
            <a:off x="6096000" y="932567"/>
            <a:ext cx="6096000" cy="52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inhoud 9">
            <a:extLst>
              <a:ext uri="{FF2B5EF4-FFF2-40B4-BE49-F238E27FC236}">
                <a16:creationId xmlns:a16="http://schemas.microsoft.com/office/drawing/2014/main" id="{5FD4E97B-3DCC-3664-313A-03BD6507D3C6}"/>
              </a:ext>
            </a:extLst>
          </p:cNvPr>
          <p:cNvSpPr txBox="1">
            <a:spLocks/>
          </p:cNvSpPr>
          <p:nvPr/>
        </p:nvSpPr>
        <p:spPr>
          <a:xfrm>
            <a:off x="671513" y="2425655"/>
            <a:ext cx="10744200" cy="37513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/>
              <a:t>This page can be filled with partners</a:t>
            </a:r>
          </a:p>
        </p:txBody>
      </p:sp>
    </p:spTree>
    <p:extLst>
      <p:ext uri="{BB962C8B-B14F-4D97-AF65-F5344CB8AC3E}">
        <p14:creationId xmlns:p14="http://schemas.microsoft.com/office/powerpoint/2010/main" val="14918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F60971-BCE4-C8FC-9FBA-A257091F4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9700" r="7561" b="36661"/>
          <a:stretch/>
        </p:blipFill>
        <p:spPr>
          <a:xfrm>
            <a:off x="0" y="2412000"/>
            <a:ext cx="12192000" cy="44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EC752AA-7732-8736-0CC8-ED6C782034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Vidunt asimus es quo quis earum voloriorem volore pos esti </a:t>
            </a:r>
            <a:br>
              <a:rPr lang="nl-NL"/>
            </a:br>
            <a:r>
              <a:rPr lang="nl-NL"/>
              <a:t>rem ipsanihicia volore pos esti non rehenis sitatur?</a:t>
            </a:r>
          </a:p>
          <a:p>
            <a:r>
              <a:rPr lang="nl-NL"/>
              <a:t>Pudipsanda volest, et libus, aut as voloriti dici tem aspit pliae </a:t>
            </a:r>
            <a:br>
              <a:rPr lang="nl-NL"/>
            </a:br>
            <a:r>
              <a:rPr lang="nl-NL"/>
              <a:t>consecae idendam, exceperro ipiscitia voloren diorrov iducia </a:t>
            </a:r>
          </a:p>
          <a:p>
            <a:r>
              <a:rPr lang="nl-NL"/>
              <a:t>Voque laborunti recus, cus, odio bla doluptaquodi quo delitatendus ea volupis ex est volest et libus, aut as voloriti dici tem aspit pliae consecae idendam, exceperro ipiscitia voloren diorrov iducia </a:t>
            </a:r>
          </a:p>
          <a:p>
            <a:r>
              <a:rPr lang="nl-NL"/>
              <a:t>Ex ea quas et volorporem que laborunti recus, cus, odio bla doluptaquodi quo.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920278-C49D-D577-35B2-25555732E49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The title starts here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831880-1896-9E29-C676-F91A2F80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33" y="1693333"/>
            <a:ext cx="2252134" cy="22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sterdamUMC_Algemeen.potx" id="{ADA6206F-D397-48FD-85F7-9CDA7D92A1DC}" vid="{8631CC6D-78C6-497A-995C-9E6473061753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CABDB5AAD2234995E07F76669642A2" ma:contentTypeVersion="10" ma:contentTypeDescription="Een nieuw document maken." ma:contentTypeScope="" ma:versionID="19f4701780086f867fa08a6f0a4449f6">
  <xsd:schema xmlns:xsd="http://www.w3.org/2001/XMLSchema" xmlns:xs="http://www.w3.org/2001/XMLSchema" xmlns:p="http://schemas.microsoft.com/office/2006/metadata/properties" xmlns:ns2="bfba98fd-c23a-4199-8cec-983b6de7f215" xmlns:ns3="c7a674f8-b4a7-4176-83d9-51c8217fc5c8" targetNamespace="http://schemas.microsoft.com/office/2006/metadata/properties" ma:root="true" ma:fieldsID="b146cacc8d0ebf40a53f08365bd6d783" ns2:_="" ns3:_="">
    <xsd:import namespace="bfba98fd-c23a-4199-8cec-983b6de7f215"/>
    <xsd:import namespace="c7a674f8-b4a7-4176-83d9-51c8217fc5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ba98fd-c23a-4199-8cec-983b6de7f2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96240b3-82fb-446b-a13e-4fc46c6b65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674f8-b4a7-4176-83d9-51c8217fc5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b280268-0846-46d1-8f37-2cdaa4207f2a}" ma:internalName="TaxCatchAll" ma:showField="CatchAllData" ma:web="c7a674f8-b4a7-4176-83d9-51c8217fc5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ba98fd-c23a-4199-8cec-983b6de7f215">
      <Terms xmlns="http://schemas.microsoft.com/office/infopath/2007/PartnerControls"/>
    </lcf76f155ced4ddcb4097134ff3c332f>
    <TaxCatchAll xmlns="c7a674f8-b4a7-4176-83d9-51c8217fc5c8" xsi:nil="true"/>
  </documentManagement>
</p:properties>
</file>

<file path=customXml/itemProps1.xml><?xml version="1.0" encoding="utf-8"?>
<ds:datastoreItem xmlns:ds="http://schemas.openxmlformats.org/officeDocument/2006/customXml" ds:itemID="{23699206-8A29-4D7F-90B0-E54B524C8B70}"/>
</file>

<file path=customXml/itemProps2.xml><?xml version="1.0" encoding="utf-8"?>
<ds:datastoreItem xmlns:ds="http://schemas.openxmlformats.org/officeDocument/2006/customXml" ds:itemID="{635594D6-4B86-4134-8E12-A9656131ABA6}"/>
</file>

<file path=customXml/itemProps3.xml><?xml version="1.0" encoding="utf-8"?>
<ds:datastoreItem xmlns:ds="http://schemas.openxmlformats.org/officeDocument/2006/customXml" ds:itemID="{EB08387C-DF27-409E-84A0-DA7269ACCE1B}"/>
</file>

<file path=docProps/app.xml><?xml version="1.0" encoding="utf-8"?>
<Properties xmlns="http://schemas.openxmlformats.org/officeDocument/2006/extended-properties" xmlns:vt="http://schemas.openxmlformats.org/officeDocument/2006/docPropsVTypes">
  <Template>AmsterdamUMC_Algemeen</Template>
  <TotalTime>1380</TotalTime>
  <Words>452</Words>
  <Application>Microsoft Macintosh PowerPoint</Application>
  <PresentationFormat>Breedbeeld</PresentationFormat>
  <Paragraphs>39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Trebuchet MS</vt:lpstr>
      <vt:lpstr>Kantoorthema</vt:lpstr>
      <vt:lpstr>PowerPoint-presentatie</vt:lpstr>
      <vt:lpstr>The title starts here</vt:lpstr>
      <vt:lpstr>Text over 2 columns</vt:lpstr>
      <vt:lpstr>Graphs</vt:lpstr>
      <vt:lpstr>PowerPoint-presentatie</vt:lpstr>
      <vt:lpstr>PowerPoint-presentatie</vt:lpstr>
      <vt:lpstr>PowerPoint-presentatie</vt:lpstr>
      <vt:lpstr>PowerPoint-presentatie</vt:lpstr>
      <vt:lpstr>The title starts here</vt:lpstr>
      <vt:lpstr>Text over 2 columns</vt:lpstr>
      <vt:lpstr>Graphs</vt:lpstr>
      <vt:lpstr>PowerPoint-presentatie</vt:lpstr>
      <vt:lpstr>PowerPoint-presentatie</vt:lpstr>
      <vt:lpstr>PowerPoint-presentatie</vt:lpstr>
    </vt:vector>
  </TitlesOfParts>
  <Company>VUmc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Bogers, l.j. (Leanne)</dc:creator>
  <cp:lastModifiedBy>Gerda Lieftink</cp:lastModifiedBy>
  <cp:revision>190</cp:revision>
  <dcterms:created xsi:type="dcterms:W3CDTF">2020-01-06T09:53:58Z</dcterms:created>
  <dcterms:modified xsi:type="dcterms:W3CDTF">2023-12-13T11:16:53Z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0x010100B4CABDB5AAD2234995E07F76669642A2</vt:lpwstr>
  </property>
</Properties>
</file>