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</p:sldMasterIdLst>
  <p:notesMasterIdLst>
    <p:notesMasterId r:id="rId7"/>
  </p:notesMasterIdLst>
  <p:handoutMasterIdLst>
    <p:handoutMasterId r:id="rId8"/>
  </p:handoutMasterIdLst>
  <p:sldIdLst>
    <p:sldId id="261" r:id="rId5"/>
    <p:sldId id="262" r:id="rId6"/>
  </p:sldIdLst>
  <p:sldSz cx="10691813" cy="7559675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60375" indent="5715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22338" indent="117475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84300" indent="176213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46263" indent="23495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464" userDrawn="1">
          <p15:clr>
            <a:srgbClr val="A4A3A4"/>
          </p15:clr>
        </p15:guide>
        <p15:guide id="2" orient="horz" pos="1254" userDrawn="1">
          <p15:clr>
            <a:srgbClr val="A4A3A4"/>
          </p15:clr>
        </p15:guide>
        <p15:guide id="3" orient="horz" pos="501" userDrawn="1">
          <p15:clr>
            <a:srgbClr val="A4A3A4"/>
          </p15:clr>
        </p15:guide>
        <p15:guide id="4" orient="horz" pos="821" userDrawn="1">
          <p15:clr>
            <a:srgbClr val="A4A3A4"/>
          </p15:clr>
        </p15:guide>
        <p15:guide id="5" orient="horz" pos="883" userDrawn="1">
          <p15:clr>
            <a:srgbClr val="A4A3A4"/>
          </p15:clr>
        </p15:guide>
        <p15:guide id="6" orient="horz" pos="1098" userDrawn="1">
          <p15:clr>
            <a:srgbClr val="A4A3A4"/>
          </p15:clr>
        </p15:guide>
        <p15:guide id="7" pos="844" userDrawn="1">
          <p15:clr>
            <a:srgbClr val="A4A3A4"/>
          </p15:clr>
        </p15:guide>
        <p15:guide id="8" pos="640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A246F"/>
    <a:srgbClr val="009CB4"/>
    <a:srgbClr val="FFFFFF"/>
    <a:srgbClr val="00AAF0"/>
    <a:srgbClr val="008C50"/>
    <a:srgbClr val="810000"/>
    <a:srgbClr val="000000"/>
    <a:srgbClr val="7A373E"/>
    <a:srgbClr val="7ABB3E"/>
    <a:srgbClr val="D8BB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489"/>
    <p:restoredTop sz="94624"/>
  </p:normalViewPr>
  <p:slideViewPr>
    <p:cSldViewPr>
      <p:cViewPr varScale="1">
        <p:scale>
          <a:sx n="119" d="100"/>
          <a:sy n="119" d="100"/>
        </p:scale>
        <p:origin x="1984" y="192"/>
      </p:cViewPr>
      <p:guideLst>
        <p:guide orient="horz" pos="4464"/>
        <p:guide orient="horz" pos="1254"/>
        <p:guide orient="horz" pos="501"/>
        <p:guide orient="horz" pos="821"/>
        <p:guide orient="horz" pos="883"/>
        <p:guide orient="horz" pos="1098"/>
        <p:guide pos="844"/>
        <p:guide pos="640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96" d="100"/>
          <a:sy n="96" d="100"/>
        </p:scale>
        <p:origin x="-1680" y="-12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04888" y="685800"/>
            <a:ext cx="4848225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l-NL" noProof="0"/>
              <a:t>Click to edit Master text styles</a:t>
            </a:r>
          </a:p>
          <a:p>
            <a:pPr lvl="1"/>
            <a:r>
              <a:rPr lang="en-US" altLang="nl-NL" noProof="0"/>
              <a:t>Second level</a:t>
            </a:r>
          </a:p>
          <a:p>
            <a:pPr lvl="2"/>
            <a:r>
              <a:rPr lang="en-US" altLang="nl-NL" noProof="0"/>
              <a:t>Third level</a:t>
            </a:r>
          </a:p>
          <a:p>
            <a:pPr lvl="3"/>
            <a:r>
              <a:rPr lang="en-US" altLang="nl-NL" noProof="0"/>
              <a:t>Fourth level</a:t>
            </a:r>
          </a:p>
          <a:p>
            <a:pPr lvl="4"/>
            <a:r>
              <a:rPr lang="en-US" altLang="nl-NL" noProof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ftr="0" dt="0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60375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22338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Arial" charset="0"/>
        <a:ea typeface="Geneva" pitchFamily="31" charset="-128"/>
        <a:cs typeface="Geneva" charset="-128"/>
      </a:defRPr>
    </a:lvl3pPr>
    <a:lvl4pPr marL="138430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Arial" charset="0"/>
        <a:ea typeface="Geneva" pitchFamily="31" charset="-128"/>
        <a:cs typeface="+mn-cs"/>
      </a:defRPr>
    </a:lvl4pPr>
    <a:lvl5pPr marL="184626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Arial" charset="0"/>
        <a:ea typeface="Geneva" pitchFamily="31" charset="-128"/>
        <a:cs typeface="+mn-cs"/>
      </a:defRPr>
    </a:lvl5pPr>
    <a:lvl6pPr marL="2312260" algn="l" defTabSz="46245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74711" algn="l" defTabSz="46245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237163" algn="l" defTabSz="46245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99615" algn="l" defTabSz="46245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1">
            <a:extLst>
              <a:ext uri="{FF2B5EF4-FFF2-40B4-BE49-F238E27FC236}">
                <a16:creationId xmlns:a16="http://schemas.microsoft.com/office/drawing/2014/main" id="{602303FC-49A5-7046-95A4-0B0D6E2CC349}"/>
              </a:ext>
            </a:extLst>
          </p:cNvPr>
          <p:cNvSpPr/>
          <p:nvPr userDrawn="1"/>
        </p:nvSpPr>
        <p:spPr bwMode="auto">
          <a:xfrm>
            <a:off x="-1191" y="481141"/>
            <a:ext cx="10693004" cy="1930543"/>
          </a:xfrm>
          <a:prstGeom prst="rect">
            <a:avLst/>
          </a:prstGeom>
          <a:solidFill>
            <a:srgbClr val="3A246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2400" b="0" i="0" u="none" strike="noStrike" cap="none" normalizeH="0" baseline="0">
              <a:ln>
                <a:noFill/>
              </a:ln>
              <a:solidFill>
                <a:srgbClr val="00975F"/>
              </a:solidFill>
              <a:effectLst/>
              <a:highlight>
                <a:srgbClr val="00975F"/>
              </a:highlight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23947889-39D6-DA9E-8B1D-C36B95C30D51}"/>
              </a:ext>
            </a:extLst>
          </p:cNvPr>
          <p:cNvSpPr txBox="1"/>
          <p:nvPr userDrawn="1"/>
        </p:nvSpPr>
        <p:spPr>
          <a:xfrm>
            <a:off x="-2381" y="941328"/>
            <a:ext cx="10694194" cy="246221"/>
          </a:xfrm>
          <a:prstGeom prst="rect">
            <a:avLst/>
          </a:prstGeom>
          <a:noFill/>
        </p:spPr>
        <p:txBody>
          <a:bodyPr wrap="square" lIns="0" tIns="0" rIns="0" bIns="0" numCol="1" rtlCol="0">
            <a:spAutoFit/>
          </a:bodyPr>
          <a:lstStyle/>
          <a:p>
            <a:pPr algn="ctr"/>
            <a:r>
              <a:rPr lang="nl-NL" sz="1600" b="0" i="0" dirty="0">
                <a:solidFill>
                  <a:schemeClr val="bg1"/>
                </a:solidFill>
                <a:latin typeface="Trebuchet MS" panose="020B0703020202090204" pitchFamily="34" charset="0"/>
              </a:rPr>
              <a:t>Amsterdam </a:t>
            </a:r>
            <a:r>
              <a:rPr lang="nl-NL" sz="1600" b="0" i="0" u="none" strike="noStrike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institute</a:t>
            </a:r>
            <a:r>
              <a:rPr lang="nl-NL" sz="1600" b="0" i="0" u="none" strike="noStrike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nl-NL" sz="1600" b="0" i="0" u="none" strike="noStrike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for</a:t>
            </a:r>
            <a:r>
              <a:rPr lang="nl-NL" sz="1600" b="0" i="0" u="none" strike="noStrike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nl-NL" sz="1600" b="0" i="0" u="none" strike="noStrike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Immunology</a:t>
            </a:r>
            <a:r>
              <a:rPr lang="nl-NL" sz="1600" b="0" i="0" u="none" strike="noStrike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nl-NL" sz="1600" b="0" i="0" u="none" strike="noStrike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and</a:t>
            </a:r>
            <a:r>
              <a:rPr lang="nl-NL" sz="1600" b="0" i="0" u="none" strike="noStrike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nl-NL" sz="1600" b="0" i="0" u="none" strike="noStrike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Infectious</a:t>
            </a:r>
            <a:r>
              <a:rPr lang="nl-NL" sz="1600" b="0" i="0" u="none" strike="noStrike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nl-NL" sz="1600" b="0" i="0" u="none" strike="noStrike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Diseases</a:t>
            </a:r>
            <a:endParaRPr lang="nl-NL" sz="1600" b="0" i="0" dirty="0">
              <a:solidFill>
                <a:schemeClr val="bg1"/>
              </a:solidFill>
              <a:latin typeface="Trebuchet MS" panose="020B0703020202090204" pitchFamily="34" charset="0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EF6DE7E6-E36B-9F1B-1F1F-6C1CF69DC1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74455" y="0"/>
            <a:ext cx="2540522" cy="818266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BC67696A-ED1B-1792-A0E2-49C39F9DBEE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5128" y="7004528"/>
            <a:ext cx="2721556" cy="363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2987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</p:sldLayoutIdLst>
  <p:hf sldNum="0" hdr="0" ftr="0" dt="0"/>
  <p:txStyles>
    <p:titleStyle>
      <a:lvl1pPr algn="l" defTabSz="771391" rtl="0" eaLnBrk="1" fontAlgn="base" hangingPunct="1">
        <a:spcBef>
          <a:spcPct val="0"/>
        </a:spcBef>
        <a:spcAft>
          <a:spcPct val="0"/>
        </a:spcAft>
        <a:defRPr lang="nl-NL" sz="2122">
          <a:solidFill>
            <a:schemeClr val="tx1"/>
          </a:solidFill>
          <a:latin typeface="+mj-lt"/>
          <a:ea typeface="+mj-ea"/>
          <a:cs typeface="+mj-cs"/>
        </a:defRPr>
      </a:lvl1pPr>
      <a:lvl2pPr algn="l" defTabSz="771391" rtl="0" eaLnBrk="1" fontAlgn="base" hangingPunct="1">
        <a:spcBef>
          <a:spcPct val="0"/>
        </a:spcBef>
        <a:spcAft>
          <a:spcPct val="0"/>
        </a:spcAft>
        <a:defRPr sz="2122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2pPr>
      <a:lvl3pPr algn="l" defTabSz="771391" rtl="0" eaLnBrk="1" fontAlgn="base" hangingPunct="1">
        <a:spcBef>
          <a:spcPct val="0"/>
        </a:spcBef>
        <a:spcAft>
          <a:spcPct val="0"/>
        </a:spcAft>
        <a:defRPr sz="2122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3pPr>
      <a:lvl4pPr algn="l" defTabSz="771391" rtl="0" eaLnBrk="1" fontAlgn="base" hangingPunct="1">
        <a:spcBef>
          <a:spcPct val="0"/>
        </a:spcBef>
        <a:spcAft>
          <a:spcPct val="0"/>
        </a:spcAft>
        <a:defRPr sz="2122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4pPr>
      <a:lvl5pPr algn="l" defTabSz="771391" rtl="0" eaLnBrk="1" fontAlgn="base" hangingPunct="1">
        <a:spcBef>
          <a:spcPct val="0"/>
        </a:spcBef>
        <a:spcAft>
          <a:spcPct val="0"/>
        </a:spcAft>
        <a:defRPr sz="2122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5pPr>
      <a:lvl6pPr marL="327092" algn="l" defTabSz="772301" rtl="0" eaLnBrk="1" fontAlgn="base" hangingPunct="1">
        <a:spcBef>
          <a:spcPct val="0"/>
        </a:spcBef>
        <a:spcAft>
          <a:spcPct val="0"/>
        </a:spcAft>
        <a:defRPr sz="3112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6pPr>
      <a:lvl7pPr marL="654185" algn="l" defTabSz="772301" rtl="0" eaLnBrk="1" fontAlgn="base" hangingPunct="1">
        <a:spcBef>
          <a:spcPct val="0"/>
        </a:spcBef>
        <a:spcAft>
          <a:spcPct val="0"/>
        </a:spcAft>
        <a:defRPr sz="3112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7pPr>
      <a:lvl8pPr marL="981277" algn="l" defTabSz="772301" rtl="0" eaLnBrk="1" fontAlgn="base" hangingPunct="1">
        <a:spcBef>
          <a:spcPct val="0"/>
        </a:spcBef>
        <a:spcAft>
          <a:spcPct val="0"/>
        </a:spcAft>
        <a:defRPr sz="3112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8pPr>
      <a:lvl9pPr marL="1308369" algn="l" defTabSz="772301" rtl="0" eaLnBrk="1" fontAlgn="base" hangingPunct="1">
        <a:spcBef>
          <a:spcPct val="0"/>
        </a:spcBef>
        <a:spcAft>
          <a:spcPct val="0"/>
        </a:spcAft>
        <a:defRPr sz="3112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9pPr>
    </p:titleStyle>
    <p:bodyStyle>
      <a:lvl1pPr algn="l" defTabSz="771391" rtl="0" eaLnBrk="1" fontAlgn="base" hangingPunct="1">
        <a:lnSpc>
          <a:spcPct val="110000"/>
        </a:lnSpc>
        <a:spcBef>
          <a:spcPct val="0"/>
        </a:spcBef>
        <a:spcAft>
          <a:spcPct val="0"/>
        </a:spcAft>
        <a:defRPr lang="nl-NL" sz="990">
          <a:solidFill>
            <a:schemeClr val="tx1"/>
          </a:solidFill>
          <a:latin typeface="+mn-lt"/>
          <a:ea typeface="+mn-ea"/>
          <a:cs typeface="+mn-cs"/>
        </a:defRPr>
      </a:lvl1pPr>
      <a:lvl2pPr marL="409836" indent="-205480" algn="l" defTabSz="771391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har char="–"/>
        <a:defRPr sz="1698">
          <a:solidFill>
            <a:schemeClr val="tx1"/>
          </a:solidFill>
          <a:latin typeface="+mn-lt"/>
          <a:ea typeface="+mn-ea"/>
        </a:defRPr>
      </a:lvl2pPr>
      <a:lvl3pPr marL="611947" indent="-199865" algn="l" defTabSz="771391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har char="–"/>
        <a:defRPr sz="1698">
          <a:solidFill>
            <a:schemeClr val="tx1"/>
          </a:solidFill>
          <a:latin typeface="+mn-lt"/>
          <a:ea typeface="Geneva" pitchFamily="31" charset="-128"/>
          <a:cs typeface="Geneva" charset="-128"/>
        </a:defRPr>
      </a:lvl3pPr>
      <a:lvl4pPr marL="817427" indent="-200988" algn="l" defTabSz="771391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har char="–"/>
        <a:defRPr sz="1698">
          <a:solidFill>
            <a:schemeClr val="tx1"/>
          </a:solidFill>
          <a:latin typeface="+mn-lt"/>
          <a:ea typeface="Geneva" pitchFamily="31" charset="-128"/>
        </a:defRPr>
      </a:lvl4pPr>
      <a:lvl5pPr marL="1020661" indent="-199865" algn="l" defTabSz="771391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har char="–"/>
        <a:defRPr sz="1698">
          <a:solidFill>
            <a:schemeClr val="tx1"/>
          </a:solidFill>
          <a:latin typeface="+mn-lt"/>
          <a:ea typeface="Geneva" pitchFamily="31" charset="-128"/>
        </a:defRPr>
      </a:lvl5pPr>
      <a:lvl6pPr marL="1349255" indent="-202160" algn="l" defTabSz="772301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har char="–"/>
        <a:defRPr sz="1698">
          <a:solidFill>
            <a:schemeClr val="tx1"/>
          </a:solidFill>
          <a:latin typeface="+mn-lt"/>
          <a:ea typeface="+mn-ea"/>
        </a:defRPr>
      </a:lvl6pPr>
      <a:lvl7pPr marL="1676348" indent="-202160" algn="l" defTabSz="772301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har char="–"/>
        <a:defRPr sz="1698">
          <a:solidFill>
            <a:schemeClr val="tx1"/>
          </a:solidFill>
          <a:latin typeface="+mn-lt"/>
          <a:ea typeface="+mn-ea"/>
        </a:defRPr>
      </a:lvl7pPr>
      <a:lvl8pPr marL="2003440" indent="-202160" algn="l" defTabSz="772301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har char="–"/>
        <a:defRPr sz="1698">
          <a:solidFill>
            <a:schemeClr val="tx1"/>
          </a:solidFill>
          <a:latin typeface="+mn-lt"/>
          <a:ea typeface="+mn-ea"/>
        </a:defRPr>
      </a:lvl8pPr>
      <a:lvl9pPr marL="2330532" indent="-202160" algn="l" defTabSz="772301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har char="–"/>
        <a:defRPr sz="1698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327092" rtl="0" eaLnBrk="1" latinLnBrk="0" hangingPunct="1">
        <a:defRPr sz="1273" kern="1200">
          <a:solidFill>
            <a:schemeClr val="tx1"/>
          </a:solidFill>
          <a:latin typeface="+mn-lt"/>
          <a:ea typeface="+mn-ea"/>
          <a:cs typeface="+mn-cs"/>
        </a:defRPr>
      </a:lvl1pPr>
      <a:lvl2pPr marL="327092" algn="l" defTabSz="327092" rtl="0" eaLnBrk="1" latinLnBrk="0" hangingPunct="1">
        <a:defRPr sz="1273" kern="1200">
          <a:solidFill>
            <a:schemeClr val="tx1"/>
          </a:solidFill>
          <a:latin typeface="+mn-lt"/>
          <a:ea typeface="+mn-ea"/>
          <a:cs typeface="+mn-cs"/>
        </a:defRPr>
      </a:lvl2pPr>
      <a:lvl3pPr marL="654185" algn="l" defTabSz="327092" rtl="0" eaLnBrk="1" latinLnBrk="0" hangingPunct="1">
        <a:defRPr sz="1273" kern="1200">
          <a:solidFill>
            <a:schemeClr val="tx1"/>
          </a:solidFill>
          <a:latin typeface="+mn-lt"/>
          <a:ea typeface="+mn-ea"/>
          <a:cs typeface="+mn-cs"/>
        </a:defRPr>
      </a:lvl3pPr>
      <a:lvl4pPr marL="981277" algn="l" defTabSz="327092" rtl="0" eaLnBrk="1" latinLnBrk="0" hangingPunct="1">
        <a:defRPr sz="1273" kern="1200">
          <a:solidFill>
            <a:schemeClr val="tx1"/>
          </a:solidFill>
          <a:latin typeface="+mn-lt"/>
          <a:ea typeface="+mn-ea"/>
          <a:cs typeface="+mn-cs"/>
        </a:defRPr>
      </a:lvl4pPr>
      <a:lvl5pPr marL="1308369" algn="l" defTabSz="327092" rtl="0" eaLnBrk="1" latinLnBrk="0" hangingPunct="1">
        <a:defRPr sz="1273" kern="1200">
          <a:solidFill>
            <a:schemeClr val="tx1"/>
          </a:solidFill>
          <a:latin typeface="+mn-lt"/>
          <a:ea typeface="+mn-ea"/>
          <a:cs typeface="+mn-cs"/>
        </a:defRPr>
      </a:lvl5pPr>
      <a:lvl6pPr marL="1635461" algn="l" defTabSz="327092" rtl="0" eaLnBrk="1" latinLnBrk="0" hangingPunct="1">
        <a:defRPr sz="1273" kern="1200">
          <a:solidFill>
            <a:schemeClr val="tx1"/>
          </a:solidFill>
          <a:latin typeface="+mn-lt"/>
          <a:ea typeface="+mn-ea"/>
          <a:cs typeface="+mn-cs"/>
        </a:defRPr>
      </a:lvl6pPr>
      <a:lvl7pPr marL="1962553" algn="l" defTabSz="327092" rtl="0" eaLnBrk="1" latinLnBrk="0" hangingPunct="1">
        <a:defRPr sz="1273" kern="1200">
          <a:solidFill>
            <a:schemeClr val="tx1"/>
          </a:solidFill>
          <a:latin typeface="+mn-lt"/>
          <a:ea typeface="+mn-ea"/>
          <a:cs typeface="+mn-cs"/>
        </a:defRPr>
      </a:lvl7pPr>
      <a:lvl8pPr marL="2289645" algn="l" defTabSz="327092" rtl="0" eaLnBrk="1" latinLnBrk="0" hangingPunct="1">
        <a:defRPr sz="1273" kern="1200">
          <a:solidFill>
            <a:schemeClr val="tx1"/>
          </a:solidFill>
          <a:latin typeface="+mn-lt"/>
          <a:ea typeface="+mn-ea"/>
          <a:cs typeface="+mn-cs"/>
        </a:defRPr>
      </a:lvl8pPr>
      <a:lvl9pPr marL="2616738" algn="l" defTabSz="327092" rtl="0" eaLnBrk="1" latinLnBrk="0" hangingPunct="1">
        <a:defRPr sz="127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vak 5"/>
          <p:cNvSpPr txBox="1"/>
          <p:nvPr/>
        </p:nvSpPr>
        <p:spPr>
          <a:xfrm>
            <a:off x="449362" y="3232643"/>
            <a:ext cx="9793088" cy="4135434"/>
          </a:xfrm>
          <a:prstGeom prst="rect">
            <a:avLst/>
          </a:prstGeom>
          <a:noFill/>
        </p:spPr>
        <p:txBody>
          <a:bodyPr wrap="square" lIns="0" tIns="0" rIns="0" bIns="0" numCol="4" spcCol="252000" rtlCol="0">
            <a:noAutofit/>
          </a:bodyPr>
          <a:lstStyle/>
          <a:p>
            <a:endParaRPr lang="nl-NL" sz="1200" dirty="0" err="1">
              <a:solidFill>
                <a:srgbClr val="810000"/>
              </a:solidFill>
              <a:latin typeface="Trebuchet MS" charset="0"/>
            </a:endParaRPr>
          </a:p>
          <a:p>
            <a:endParaRPr lang="nl-NL" sz="1200" dirty="0" err="1">
              <a:solidFill>
                <a:srgbClr val="810000"/>
              </a:solidFill>
              <a:latin typeface="Trebuchet MS" charset="0"/>
            </a:endParaRPr>
          </a:p>
          <a:p>
            <a:endParaRPr lang="nl-NL" sz="1200" dirty="0" err="1">
              <a:solidFill>
                <a:srgbClr val="810000"/>
              </a:solidFill>
              <a:latin typeface="Trebuchet MS" charset="0"/>
            </a:endParaRPr>
          </a:p>
          <a:p>
            <a:endParaRPr lang="nl-NL" sz="1200" dirty="0" err="1">
              <a:solidFill>
                <a:srgbClr val="810000"/>
              </a:solidFill>
              <a:latin typeface="Trebuchet MS" charset="0"/>
            </a:endParaRPr>
          </a:p>
          <a:p>
            <a:endParaRPr lang="nl-NL" sz="1200" dirty="0" err="1">
              <a:solidFill>
                <a:srgbClr val="810000"/>
              </a:solidFill>
              <a:latin typeface="Trebuchet MS" charset="0"/>
            </a:endParaRPr>
          </a:p>
          <a:p>
            <a:endParaRPr lang="nl-NL" sz="1200" dirty="0" err="1">
              <a:solidFill>
                <a:srgbClr val="810000"/>
              </a:solidFill>
              <a:latin typeface="Trebuchet MS" charset="0"/>
            </a:endParaRPr>
          </a:p>
          <a:p>
            <a:endParaRPr lang="nl-NL" sz="1200" dirty="0" err="1">
              <a:solidFill>
                <a:srgbClr val="810000"/>
              </a:solidFill>
              <a:latin typeface="Trebuchet MS" charset="0"/>
            </a:endParaRPr>
          </a:p>
          <a:p>
            <a:endParaRPr lang="nl-NL" sz="1200" dirty="0" err="1">
              <a:solidFill>
                <a:srgbClr val="810000"/>
              </a:solidFill>
              <a:latin typeface="Trebuchet MS" charset="0"/>
            </a:endParaRPr>
          </a:p>
          <a:p>
            <a:endParaRPr lang="nl-NL" sz="1200" dirty="0" err="1">
              <a:solidFill>
                <a:srgbClr val="810000"/>
              </a:solidFill>
              <a:latin typeface="Trebuchet MS" charset="0"/>
            </a:endParaRPr>
          </a:p>
          <a:p>
            <a:r>
              <a:rPr lang="nl-NL" sz="1200" dirty="0" err="1">
                <a:solidFill>
                  <a:srgbClr val="3A246F"/>
                </a:solidFill>
                <a:latin typeface="Trebuchet MS" charset="0"/>
              </a:rPr>
              <a:t>Introduction </a:t>
            </a:r>
          </a:p>
          <a:p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Mix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above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ingredients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and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knead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into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a semi soft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dough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.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Knead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until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satiny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and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elastic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-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add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flour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sparingly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as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needed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. Put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into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greased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bowl, turn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to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put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oily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side up. Cover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and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let rest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for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at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least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20 minutes in a warm (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not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hot) area Cover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table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with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old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</a:p>
          <a:p>
            <a:endParaRPr lang="nl-NL" sz="900" dirty="0">
              <a:solidFill>
                <a:srgbClr val="000000"/>
              </a:solidFill>
              <a:latin typeface="Trebuchet MS" charset="0"/>
            </a:endParaRPr>
          </a:p>
          <a:p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Tablecloth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. Dust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with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flour.Take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dough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out of bowl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and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roll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out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to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a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rectangular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shape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. Brush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with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oil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. Cover hands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with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flour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and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put hands (back side up)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under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dough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and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start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pulling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dough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out -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if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you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use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inside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of</a:t>
            </a:r>
          </a:p>
          <a:p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(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You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will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have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thicker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edges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-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just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cut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them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off at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the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end of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the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pulling.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If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you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have a hole,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don’t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worry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-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just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take a piece of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the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thicker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edges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,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pu. </a:t>
            </a:r>
          </a:p>
          <a:p>
            <a:endParaRPr lang="nl-NL" sz="900" dirty="0" err="1">
              <a:solidFill>
                <a:srgbClr val="000000"/>
              </a:solidFill>
              <a:latin typeface="Trebuchet MS" charset="0"/>
            </a:endParaRPr>
          </a:p>
          <a:p>
            <a:endParaRPr lang="nl-NL" sz="900" dirty="0" err="1">
              <a:solidFill>
                <a:srgbClr val="000000"/>
              </a:solidFill>
              <a:latin typeface="Trebuchet MS" charset="0"/>
            </a:endParaRPr>
          </a:p>
          <a:p>
            <a:endParaRPr lang="nl-NL" sz="900" dirty="0" err="1">
              <a:solidFill>
                <a:srgbClr val="000000"/>
              </a:solidFill>
              <a:latin typeface="Trebuchet MS" charset="0"/>
            </a:endParaRPr>
          </a:p>
          <a:p>
            <a:endParaRPr lang="nl-NL" sz="900" dirty="0" err="1">
              <a:solidFill>
                <a:srgbClr val="000000"/>
              </a:solidFill>
              <a:latin typeface="Trebuchet MS" charset="0"/>
            </a:endParaRPr>
          </a:p>
          <a:p>
            <a:endParaRPr lang="nl-NL" sz="900" dirty="0" err="1">
              <a:solidFill>
                <a:srgbClr val="000000"/>
              </a:solidFill>
              <a:latin typeface="Trebuchet MS" charset="0"/>
            </a:endParaRPr>
          </a:p>
          <a:p>
            <a:endParaRPr lang="nl-NL" sz="900" dirty="0" err="1">
              <a:solidFill>
                <a:srgbClr val="000000"/>
              </a:solidFill>
              <a:latin typeface="Trebuchet MS" charset="0"/>
            </a:endParaRPr>
          </a:p>
          <a:p>
            <a:endParaRPr lang="nl-NL" sz="900" dirty="0" err="1">
              <a:solidFill>
                <a:srgbClr val="000000"/>
              </a:solidFill>
              <a:latin typeface="Trebuchet MS" charset="0"/>
            </a:endParaRPr>
          </a:p>
          <a:p>
            <a:endParaRPr lang="nl-NL" sz="900" dirty="0" err="1">
              <a:solidFill>
                <a:srgbClr val="000000"/>
              </a:solidFill>
              <a:latin typeface="Trebuchet MS" charset="0"/>
            </a:endParaRPr>
          </a:p>
          <a:p>
            <a:endParaRPr lang="nl-NL" sz="900" dirty="0" err="1">
              <a:solidFill>
                <a:srgbClr val="000000"/>
              </a:solidFill>
              <a:latin typeface="Trebuchet MS" charset="0"/>
            </a:endParaRPr>
          </a:p>
          <a:p>
            <a:endParaRPr lang="nl-NL" sz="900" dirty="0" err="1">
              <a:solidFill>
                <a:srgbClr val="000000"/>
              </a:solidFill>
              <a:latin typeface="Trebuchet MS" charset="0"/>
            </a:endParaRPr>
          </a:p>
          <a:p>
            <a:endParaRPr lang="nl-NL" sz="900" dirty="0" err="1">
              <a:solidFill>
                <a:srgbClr val="000000"/>
              </a:solidFill>
              <a:latin typeface="Trebuchet MS" charset="0"/>
            </a:endParaRPr>
          </a:p>
          <a:p>
            <a:endParaRPr lang="nl-NL" sz="1200" dirty="0" err="1">
              <a:solidFill>
                <a:srgbClr val="000000"/>
              </a:solidFill>
              <a:latin typeface="Trebuchet MS" charset="0"/>
            </a:endParaRPr>
          </a:p>
          <a:p>
            <a:r>
              <a:rPr lang="nl-NL" sz="1200" dirty="0" err="1">
                <a:solidFill>
                  <a:srgbClr val="3A246F"/>
                </a:solidFill>
                <a:latin typeface="Trebuchet MS" charset="0"/>
              </a:rPr>
              <a:t>Results</a:t>
            </a:r>
          </a:p>
          <a:p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Add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about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1/4 c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raisins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and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1/4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finely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Now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distribute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about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4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lbs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of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acidic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apples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(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Granny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Smith or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the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like)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peeled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and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cut (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not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too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thinly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)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apples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on top of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dough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br>
              <a:rPr lang="nl-NL" sz="900" dirty="0">
                <a:solidFill>
                  <a:srgbClr val="000000"/>
                </a:solidFill>
                <a:latin typeface="Trebuchet MS" charset="0"/>
              </a:rPr>
            </a:b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(I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always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drop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them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into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water mixed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with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lemon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juice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somehow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it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always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works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out) - make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sure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the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seam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is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underneath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! Brush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Strudel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withpreheated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oven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about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30-40 minutes at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about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.</a:t>
            </a:r>
          </a:p>
          <a:p>
            <a:br>
              <a:rPr lang="nl-NL" sz="900" dirty="0" err="1">
                <a:solidFill>
                  <a:srgbClr val="000000"/>
                </a:solidFill>
                <a:latin typeface="Trebuchet MS" charset="0"/>
              </a:rPr>
            </a:b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Raisins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and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1/4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finely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chopped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walnuts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(or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sprinkle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with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cinammon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and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(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powder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)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sugar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</a:p>
          <a:p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-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rather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less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than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too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much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.</a:t>
            </a:r>
          </a:p>
          <a:p>
            <a:endParaRPr lang="nl-NL" sz="900" dirty="0">
              <a:solidFill>
                <a:srgbClr val="000000"/>
              </a:solidFill>
              <a:latin typeface="Trebuchet MS" charset="0"/>
            </a:endParaRPr>
          </a:p>
          <a:p>
            <a:endParaRPr lang="nl-NL" sz="1200" dirty="0" err="1">
              <a:solidFill>
                <a:srgbClr val="810000"/>
              </a:solidFill>
              <a:latin typeface="Trebuchet MS" charset="0"/>
            </a:endParaRPr>
          </a:p>
          <a:p>
            <a:r>
              <a:rPr lang="nl-NL" sz="1200" dirty="0" err="1">
                <a:solidFill>
                  <a:srgbClr val="3A246F"/>
                </a:solidFill>
                <a:latin typeface="Trebuchet MS" charset="0"/>
              </a:rPr>
              <a:t>Conclusion</a:t>
            </a:r>
            <a:r>
              <a:rPr lang="nl-NL" sz="1200" dirty="0">
                <a:solidFill>
                  <a:srgbClr val="3A246F"/>
                </a:solidFill>
                <a:latin typeface="Trebuchet MS" charset="0"/>
              </a:rPr>
              <a:t>/</a:t>
            </a:r>
            <a:r>
              <a:rPr lang="nl-NL" sz="1200" dirty="0" err="1">
                <a:solidFill>
                  <a:srgbClr val="3A246F"/>
                </a:solidFill>
                <a:latin typeface="Trebuchet MS" charset="0"/>
              </a:rPr>
              <a:t>Discussion</a:t>
            </a:r>
            <a:endParaRPr lang="nl-NL" sz="1200" dirty="0">
              <a:solidFill>
                <a:srgbClr val="3A246F"/>
              </a:solidFill>
              <a:latin typeface="Trebuchet MS" charset="0"/>
            </a:endParaRPr>
          </a:p>
          <a:p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Pick up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the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cloth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on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its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long side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with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two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hands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spaced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apart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and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start rolling up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the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Strudel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(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use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cloth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only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!).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When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done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,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you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need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at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least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2 pair of hands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to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“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heave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ho”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the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long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Strudel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onto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a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greased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baking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sheet.</a:t>
            </a:r>
          </a:p>
          <a:p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 </a:t>
            </a:r>
          </a:p>
          <a:p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You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can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either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put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it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into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a U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shape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if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the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cookie sheet is big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enough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or cut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it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into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two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, cover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the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openings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with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foil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and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put</a:t>
            </a:r>
          </a:p>
          <a:p>
            <a:endParaRPr lang="nl-NL" sz="900" dirty="0">
              <a:solidFill>
                <a:srgbClr val="000000"/>
              </a:solidFill>
              <a:latin typeface="Trebuchet MS" charset="0"/>
            </a:endParaRPr>
          </a:p>
          <a:p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onto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two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sheets (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this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is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my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least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favorite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part but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somehow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it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always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works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out) </a:t>
            </a:r>
          </a:p>
          <a:p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make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sure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the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seam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is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underneath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! Brush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Strudel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with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melted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butter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and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bake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in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preheated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oven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about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30-40 minutes at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about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.</a:t>
            </a:r>
          </a:p>
          <a:p>
            <a:endParaRPr lang="nl-NL" sz="900" dirty="0">
              <a:solidFill>
                <a:srgbClr val="000000"/>
              </a:solidFill>
              <a:latin typeface="Trebuchet MS" charset="0"/>
            </a:endParaRPr>
          </a:p>
          <a:p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(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Granny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Smith or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the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like)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peeled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and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cut (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not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too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thinly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)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apples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on top of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dough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(I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always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drop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them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into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water mixed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with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lemon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juice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somehow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it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always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works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out) - make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sure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the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seam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is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underneath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! Brush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Strudel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withpreheated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oven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about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30-40 minutes at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about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.</a:t>
            </a:r>
          </a:p>
          <a:p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</a:p>
          <a:p>
            <a:endParaRPr lang="nl-NL" sz="900" dirty="0">
              <a:solidFill>
                <a:srgbClr val="000000"/>
              </a:solidFill>
              <a:latin typeface="Trebuchet MS" charset="0"/>
            </a:endParaRPr>
          </a:p>
          <a:p>
            <a:endParaRPr lang="nl-NL" sz="900" dirty="0">
              <a:solidFill>
                <a:srgbClr val="000000"/>
              </a:solidFill>
              <a:latin typeface="Trebuchet MS" charset="0"/>
            </a:endParaRPr>
          </a:p>
          <a:p>
            <a:endParaRPr lang="nl-NL" sz="900" dirty="0">
              <a:solidFill>
                <a:srgbClr val="000000"/>
              </a:solidFill>
              <a:latin typeface="Trebuchet MS" charset="0"/>
            </a:endParaRPr>
          </a:p>
          <a:p>
            <a:endParaRPr lang="nl-NL" sz="900" dirty="0">
              <a:solidFill>
                <a:srgbClr val="000000"/>
              </a:solidFill>
              <a:latin typeface="Trebuchet MS" charset="0"/>
            </a:endParaRPr>
          </a:p>
          <a:p>
            <a:endParaRPr lang="nl-NL" sz="900" dirty="0">
              <a:solidFill>
                <a:srgbClr val="000000"/>
              </a:solidFill>
              <a:latin typeface="Trebuchet MS" charset="0"/>
            </a:endParaRPr>
          </a:p>
          <a:p>
            <a:endParaRPr lang="nl-NL" sz="900" dirty="0">
              <a:solidFill>
                <a:srgbClr val="000000"/>
              </a:solidFill>
              <a:latin typeface="Trebuchet MS" charset="0"/>
            </a:endParaRPr>
          </a:p>
          <a:p>
            <a:endParaRPr lang="nl-NL" sz="900" dirty="0">
              <a:solidFill>
                <a:srgbClr val="000000"/>
              </a:solidFill>
              <a:latin typeface="Trebuchet MS" charset="0"/>
            </a:endParaRPr>
          </a:p>
          <a:p>
            <a:endParaRPr lang="nl-NL" sz="900" dirty="0">
              <a:solidFill>
                <a:srgbClr val="000000"/>
              </a:solidFill>
              <a:latin typeface="Trebuchet MS" charset="0"/>
            </a:endParaRPr>
          </a:p>
          <a:p>
            <a:endParaRPr lang="nl-NL" sz="900" dirty="0">
              <a:solidFill>
                <a:srgbClr val="000000"/>
              </a:solidFill>
              <a:latin typeface="Trebuchet MS" charset="0"/>
            </a:endParaRPr>
          </a:p>
          <a:p>
            <a:endParaRPr lang="nl-NL" sz="900" dirty="0">
              <a:solidFill>
                <a:srgbClr val="000000"/>
              </a:solidFill>
              <a:latin typeface="Trebuchet MS" charset="0"/>
            </a:endParaRPr>
          </a:p>
          <a:p>
            <a:endParaRPr lang="nl-NL" sz="900" dirty="0">
              <a:solidFill>
                <a:srgbClr val="000000"/>
              </a:solidFill>
              <a:latin typeface="Trebuchet MS" charset="0"/>
            </a:endParaRPr>
          </a:p>
          <a:p>
            <a:endParaRPr lang="nl-NL" sz="900" dirty="0">
              <a:solidFill>
                <a:srgbClr val="000000"/>
              </a:solidFill>
              <a:latin typeface="Trebuchet MS" charset="0"/>
            </a:endParaRPr>
          </a:p>
          <a:p>
            <a:endParaRPr lang="nl-NL" sz="900" dirty="0">
              <a:solidFill>
                <a:srgbClr val="000000"/>
              </a:solidFill>
              <a:latin typeface="Trebuchet MS" charset="0"/>
            </a:endParaRPr>
          </a:p>
          <a:p>
            <a:endParaRPr lang="nl-NL" sz="900" dirty="0">
              <a:solidFill>
                <a:srgbClr val="000000"/>
              </a:solidFill>
              <a:latin typeface="Trebuchet MS" charset="0"/>
            </a:endParaRPr>
          </a:p>
          <a:p>
            <a:endParaRPr lang="nl-NL" sz="900" dirty="0">
              <a:solidFill>
                <a:srgbClr val="000000"/>
              </a:solidFill>
              <a:latin typeface="Trebuchet MS" charset="0"/>
            </a:endParaRPr>
          </a:p>
          <a:p>
            <a:endParaRPr lang="nl-NL" sz="900" dirty="0">
              <a:solidFill>
                <a:srgbClr val="000000"/>
              </a:solidFill>
              <a:latin typeface="Trebuchet MS" charset="0"/>
            </a:endParaRPr>
          </a:p>
          <a:p>
            <a:endParaRPr lang="nl-NL" sz="900" dirty="0">
              <a:solidFill>
                <a:srgbClr val="000000"/>
              </a:solidFill>
              <a:latin typeface="Trebuchet MS" charset="0"/>
            </a:endParaRPr>
          </a:p>
          <a:p>
            <a:endParaRPr lang="nl-NL" sz="900" dirty="0">
              <a:solidFill>
                <a:srgbClr val="000000"/>
              </a:solidFill>
              <a:latin typeface="Trebuchet MS" charset="0"/>
            </a:endParaRPr>
          </a:p>
          <a:p>
            <a:endParaRPr lang="nl-NL" sz="900" dirty="0">
              <a:solidFill>
                <a:srgbClr val="000000"/>
              </a:solidFill>
              <a:latin typeface="Trebuchet MS" charset="0"/>
            </a:endParaRPr>
          </a:p>
          <a:p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Make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sure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the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seam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is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underneath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! Brush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Strudel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withpreheated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oven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about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30-40 minutes at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about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.</a:t>
            </a:r>
          </a:p>
          <a:p>
            <a:endParaRPr lang="nl-NL" sz="900" dirty="0">
              <a:solidFill>
                <a:srgbClr val="000000"/>
              </a:solidFill>
              <a:latin typeface="Trebuchet MS" charset="0"/>
            </a:endParaRPr>
          </a:p>
        </p:txBody>
      </p:sp>
      <p:pic>
        <p:nvPicPr>
          <p:cNvPr id="5121" name="Picture 8" descr="Grafieken.pd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4" r="-1054"/>
          <a:stretch/>
        </p:blipFill>
        <p:spPr bwMode="auto">
          <a:xfrm>
            <a:off x="7899198" y="3203773"/>
            <a:ext cx="2415260" cy="20928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43646F1E-E95A-DB00-7950-AF991395789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4369" b="37741"/>
          <a:stretch/>
        </p:blipFill>
        <p:spPr>
          <a:xfrm>
            <a:off x="449363" y="3204000"/>
            <a:ext cx="4845478" cy="1224000"/>
          </a:xfrm>
          <a:prstGeom prst="rect">
            <a:avLst/>
          </a:prstGeom>
        </p:spPr>
      </p:pic>
      <p:sp>
        <p:nvSpPr>
          <p:cNvPr id="4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49362" y="1245763"/>
            <a:ext cx="9793088" cy="7338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lIns="0" tIns="0" rIns="0" bIns="0">
            <a:noAutofit/>
          </a:bodyPr>
          <a:lstStyle>
            <a:lvl1pPr>
              <a:defRPr baseline="0">
                <a:solidFill>
                  <a:srgbClr val="000000"/>
                </a:solidFill>
                <a:latin typeface="Trebuchet MS" charset="0"/>
              </a:defRPr>
            </a:lvl1pPr>
          </a:lstStyle>
          <a:p>
            <a:pPr algn="ctr"/>
            <a:r>
              <a:rPr lang="nl-NL" sz="2400" dirty="0">
                <a:solidFill>
                  <a:schemeClr val="bg1"/>
                </a:solidFill>
              </a:rPr>
              <a:t>Titel: </a:t>
            </a:r>
            <a:r>
              <a:rPr lang="nl-NL" sz="2400" dirty="0" err="1">
                <a:solidFill>
                  <a:schemeClr val="bg1"/>
                </a:solidFill>
              </a:rPr>
              <a:t>Ihil</a:t>
            </a:r>
            <a:r>
              <a:rPr lang="nl-NL" sz="2400" dirty="0">
                <a:solidFill>
                  <a:schemeClr val="bg1"/>
                </a:solidFill>
              </a:rPr>
              <a:t> </a:t>
            </a:r>
            <a:r>
              <a:rPr lang="nl-NL" sz="2400" dirty="0" err="1">
                <a:solidFill>
                  <a:schemeClr val="bg1"/>
                </a:solidFill>
              </a:rPr>
              <a:t>earchita</a:t>
            </a:r>
            <a:r>
              <a:rPr lang="nl-NL" sz="2400" dirty="0">
                <a:solidFill>
                  <a:schemeClr val="bg1"/>
                </a:solidFill>
              </a:rPr>
              <a:t> a </a:t>
            </a:r>
            <a:r>
              <a:rPr lang="nl-NL" sz="2400" dirty="0" err="1">
                <a:solidFill>
                  <a:schemeClr val="bg1"/>
                </a:solidFill>
              </a:rPr>
              <a:t>voluptae</a:t>
            </a:r>
            <a:r>
              <a:rPr lang="nl-NL" sz="2400" dirty="0">
                <a:solidFill>
                  <a:schemeClr val="bg1"/>
                </a:solidFill>
              </a:rPr>
              <a:t> con </a:t>
            </a:r>
            <a:r>
              <a:rPr lang="nl-NL" sz="2400" dirty="0" err="1">
                <a:solidFill>
                  <a:schemeClr val="bg1"/>
                </a:solidFill>
              </a:rPr>
              <a:t>aut</a:t>
            </a:r>
            <a:r>
              <a:rPr lang="nl-NL" sz="2400">
                <a:solidFill>
                  <a:schemeClr val="bg1"/>
                </a:solidFill>
              </a:rPr>
              <a:t> fugit</a:t>
            </a:r>
            <a:r>
              <a:rPr lang="nl-NL" sz="2400" dirty="0">
                <a:solidFill>
                  <a:schemeClr val="bg1"/>
                </a:solidFill>
              </a:rPr>
              <a:t>, </a:t>
            </a:r>
            <a:r>
              <a:rPr lang="nl-NL" sz="2400" dirty="0" err="1">
                <a:solidFill>
                  <a:schemeClr val="bg1"/>
                </a:solidFill>
              </a:rPr>
              <a:t>unt</a:t>
            </a:r>
            <a:r>
              <a:rPr lang="nl-NL" sz="2400">
                <a:solidFill>
                  <a:schemeClr val="bg1"/>
                </a:solidFill>
              </a:rPr>
              <a:t>omig apples </a:t>
            </a:r>
            <a:r>
              <a:rPr lang="nl-NL" sz="2400" dirty="0" err="1">
                <a:solidFill>
                  <a:schemeClr val="bg1"/>
                </a:solidFill>
              </a:rPr>
              <a:t>endipiciis</a:t>
            </a:r>
            <a:r>
              <a:rPr lang="nl-NL" sz="2400" dirty="0">
                <a:solidFill>
                  <a:schemeClr val="bg1"/>
                </a:solidFill>
              </a:rPr>
              <a:t> </a:t>
            </a:r>
            <a:r>
              <a:rPr lang="nl-NL" sz="2400" dirty="0" err="1">
                <a:solidFill>
                  <a:schemeClr val="bg1"/>
                </a:solidFill>
              </a:rPr>
              <a:t>ini</a:t>
            </a:r>
            <a:r>
              <a:rPr lang="nl-NL" sz="2400" dirty="0">
                <a:solidFill>
                  <a:schemeClr val="bg1"/>
                </a:solidFill>
              </a:rPr>
              <a:t> </a:t>
            </a:r>
            <a:r>
              <a:rPr lang="nl-NL" sz="2400" err="1">
                <a:solidFill>
                  <a:schemeClr val="bg1"/>
                </a:solidFill>
              </a:rPr>
              <a:t>coratem</a:t>
            </a:r>
            <a:r>
              <a:rPr lang="nl-NL" sz="2400">
                <a:solidFill>
                  <a:schemeClr val="bg1"/>
                </a:solidFill>
              </a:rPr>
              <a:t> est </a:t>
            </a:r>
            <a:r>
              <a:rPr lang="nl-NL" sz="2400" dirty="0" err="1">
                <a:solidFill>
                  <a:schemeClr val="bg1"/>
                </a:solidFill>
              </a:rPr>
              <a:t>modis</a:t>
            </a:r>
            <a:r>
              <a:rPr lang="nl-NL" sz="2400" dirty="0">
                <a:solidFill>
                  <a:schemeClr val="bg1"/>
                </a:solidFill>
              </a:rPr>
              <a:t> </a:t>
            </a:r>
            <a:r>
              <a:rPr lang="nl-NL" sz="2400" err="1">
                <a:solidFill>
                  <a:schemeClr val="bg1"/>
                </a:solidFill>
              </a:rPr>
              <a:t>aliquatem</a:t>
            </a:r>
            <a:r>
              <a:rPr lang="nl-NL" sz="2400">
                <a:solidFill>
                  <a:schemeClr val="bg1"/>
                </a:solidFill>
              </a:rPr>
              <a:t>.</a:t>
            </a:r>
            <a:endParaRPr lang="nl-NL" sz="2400" dirty="0">
              <a:solidFill>
                <a:schemeClr val="bg1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idx="4294967295"/>
          </p:nvPr>
        </p:nvSpPr>
        <p:spPr bwMode="auto">
          <a:xfrm>
            <a:off x="449362" y="2036655"/>
            <a:ext cx="9793088" cy="250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lIns="0" rIns="0"/>
          <a:lstStyle>
            <a:lvl1pPr>
              <a:defRPr baseline="0">
                <a:solidFill>
                  <a:srgbClr val="000000"/>
                </a:solidFill>
                <a:latin typeface="Trebuchet MS" charset="0"/>
              </a:defRPr>
            </a:lvl1pPr>
          </a:lstStyle>
          <a:p>
            <a:pPr lvl="0" algn="ctr"/>
            <a:r>
              <a:rPr lang="nl-NL" sz="1200" noProof="0" dirty="0">
                <a:solidFill>
                  <a:schemeClr val="bg1"/>
                </a:solidFill>
              </a:rPr>
              <a:t>Ment </a:t>
            </a:r>
            <a:r>
              <a:rPr lang="nl-NL" sz="1200" noProof="0" dirty="0" err="1">
                <a:solidFill>
                  <a:schemeClr val="bg1"/>
                </a:solidFill>
              </a:rPr>
              <a:t>am</a:t>
            </a:r>
            <a:r>
              <a:rPr lang="nl-NL" sz="1200" noProof="0" dirty="0">
                <a:solidFill>
                  <a:schemeClr val="bg1"/>
                </a:solidFill>
              </a:rPr>
              <a:t> re </a:t>
            </a:r>
            <a:r>
              <a:rPr lang="nl-NL" sz="1200" noProof="0" dirty="0" err="1">
                <a:solidFill>
                  <a:schemeClr val="bg1"/>
                </a:solidFill>
              </a:rPr>
              <a:t>conseditatur</a:t>
            </a:r>
            <a:r>
              <a:rPr lang="nl-NL" sz="1200" noProof="0" dirty="0">
                <a:solidFill>
                  <a:schemeClr val="bg1"/>
                </a:solidFill>
              </a:rPr>
              <a:t> </a:t>
            </a:r>
            <a:r>
              <a:rPr lang="nl-NL" sz="1200" noProof="0" dirty="0" err="1">
                <a:solidFill>
                  <a:schemeClr val="bg1"/>
                </a:solidFill>
              </a:rPr>
              <a:t>aut</a:t>
            </a:r>
            <a:r>
              <a:rPr lang="nl-NL" sz="1200" noProof="0" dirty="0">
                <a:solidFill>
                  <a:schemeClr val="bg1"/>
                </a:solidFill>
              </a:rPr>
              <a:t> </a:t>
            </a:r>
            <a:r>
              <a:rPr lang="nl-NL" sz="1200" noProof="0" dirty="0" err="1">
                <a:solidFill>
                  <a:schemeClr val="bg1"/>
                </a:solidFill>
              </a:rPr>
              <a:t>dolupta</a:t>
            </a:r>
            <a:r>
              <a:rPr lang="nl-NL" sz="1200" noProof="0" dirty="0">
                <a:solidFill>
                  <a:schemeClr val="bg1"/>
                </a:solidFill>
              </a:rPr>
              <a:t> </a:t>
            </a:r>
            <a:r>
              <a:rPr lang="nl-NL" sz="1200" noProof="0" dirty="0" err="1">
                <a:solidFill>
                  <a:schemeClr val="bg1"/>
                </a:solidFill>
              </a:rPr>
              <a:t>iniatur</a:t>
            </a:r>
            <a:r>
              <a:rPr lang="nl-NL" sz="1200" noProof="0" dirty="0">
                <a:solidFill>
                  <a:schemeClr val="bg1"/>
                </a:solidFill>
              </a:rPr>
              <a:t> </a:t>
            </a:r>
            <a:r>
              <a:rPr lang="nl-NL" sz="1200" noProof="0" dirty="0" err="1">
                <a:solidFill>
                  <a:schemeClr val="bg1"/>
                </a:solidFill>
              </a:rPr>
              <a:t>aut</a:t>
            </a:r>
            <a:r>
              <a:rPr lang="nl-NL" sz="1200" noProof="0" dirty="0">
                <a:solidFill>
                  <a:schemeClr val="bg1"/>
                </a:solidFill>
              </a:rPr>
              <a:t> </a:t>
            </a:r>
            <a:r>
              <a:rPr lang="nl-NL" sz="1200" noProof="0" dirty="0" err="1">
                <a:solidFill>
                  <a:schemeClr val="bg1"/>
                </a:solidFill>
              </a:rPr>
              <a:t>adit</a:t>
            </a:r>
            <a:r>
              <a:rPr lang="nl-NL" sz="1200" noProof="0" dirty="0">
                <a:solidFill>
                  <a:schemeClr val="bg1"/>
                </a:solidFill>
              </a:rPr>
              <a:t> </a:t>
            </a:r>
            <a:r>
              <a:rPr lang="nl-NL" sz="1200" noProof="0" dirty="0" err="1">
                <a:solidFill>
                  <a:schemeClr val="bg1"/>
                </a:solidFill>
              </a:rPr>
              <a:t>eost</a:t>
            </a:r>
            <a:r>
              <a:rPr lang="nl-NL" sz="1200" noProof="0" dirty="0">
                <a:solidFill>
                  <a:schemeClr val="bg1"/>
                </a:solidFill>
              </a:rPr>
              <a:t> que </a:t>
            </a:r>
            <a:r>
              <a:rPr lang="nl-NL" sz="1200" noProof="0" err="1">
                <a:solidFill>
                  <a:schemeClr val="bg1"/>
                </a:solidFill>
              </a:rPr>
              <a:t>inis</a:t>
            </a:r>
            <a:r>
              <a:rPr lang="nl-NL" sz="1200" noProof="0">
                <a:solidFill>
                  <a:schemeClr val="bg1"/>
                </a:solidFill>
              </a:rPr>
              <a:t> veris </a:t>
            </a:r>
            <a:r>
              <a:rPr lang="nl-NL" sz="1200" noProof="0" dirty="0" err="1">
                <a:solidFill>
                  <a:schemeClr val="bg1"/>
                </a:solidFill>
              </a:rPr>
              <a:t>volore</a:t>
            </a:r>
            <a:r>
              <a:rPr lang="nl-NL" sz="1200" noProof="0" dirty="0">
                <a:solidFill>
                  <a:schemeClr val="bg1"/>
                </a:solidFill>
              </a:rPr>
              <a:t> cor.</a:t>
            </a:r>
          </a:p>
        </p:txBody>
      </p:sp>
      <p:grpSp>
        <p:nvGrpSpPr>
          <p:cNvPr id="11" name="Groeperen 10"/>
          <p:cNvGrpSpPr/>
          <p:nvPr/>
        </p:nvGrpSpPr>
        <p:grpSpPr>
          <a:xfrm>
            <a:off x="8175160" y="6212962"/>
            <a:ext cx="1995282" cy="646331"/>
            <a:chOff x="8298234" y="6043361"/>
            <a:chExt cx="1781851" cy="508470"/>
          </a:xfrm>
        </p:grpSpPr>
        <p:sp>
          <p:nvSpPr>
            <p:cNvPr id="9" name="Tekstvak 8"/>
            <p:cNvSpPr txBox="1">
              <a:spLocks noChangeAspect="1"/>
            </p:cNvSpPr>
            <p:nvPr/>
          </p:nvSpPr>
          <p:spPr>
            <a:xfrm>
              <a:off x="8298234" y="6043361"/>
              <a:ext cx="1781851" cy="508470"/>
            </a:xfrm>
            <a:prstGeom prst="rect">
              <a:avLst/>
            </a:prstGeom>
            <a:noFill/>
          </p:spPr>
          <p:txBody>
            <a:bodyPr wrap="square" lIns="50923" tIns="0" rIns="0" bIns="0" numCol="1" rtlCol="0">
              <a:spAutoFit/>
            </a:bodyPr>
            <a:lstStyle/>
            <a:p>
              <a:r>
                <a:rPr lang="nl-NL" sz="700" b="1" dirty="0" err="1">
                  <a:solidFill>
                    <a:srgbClr val="000000"/>
                  </a:solidFill>
                  <a:latin typeface="Trebuchet MS" charset="0"/>
                </a:rPr>
                <a:t>References</a:t>
              </a:r>
              <a:endParaRPr lang="nl-NL" sz="700" dirty="0">
                <a:solidFill>
                  <a:srgbClr val="000000"/>
                </a:solidFill>
                <a:latin typeface="Trebuchet MS" charset="0"/>
              </a:endParaRPr>
            </a:p>
            <a:p>
              <a:r>
                <a:rPr lang="nl-NL" sz="700" dirty="0">
                  <a:solidFill>
                    <a:srgbClr val="000000"/>
                  </a:solidFill>
                  <a:latin typeface="Trebuchet MS" charset="0"/>
                </a:rPr>
                <a:t>like </a:t>
              </a:r>
              <a:r>
                <a:rPr lang="nl-NL" sz="700" dirty="0" err="1">
                  <a:solidFill>
                    <a:srgbClr val="000000"/>
                  </a:solidFill>
                  <a:latin typeface="Trebuchet MS" charset="0"/>
                </a:rPr>
                <a:t>Mohnnudeln</a:t>
              </a:r>
              <a:r>
                <a:rPr lang="nl-NL" sz="700" dirty="0">
                  <a:solidFill>
                    <a:srgbClr val="000000"/>
                  </a:solidFill>
                  <a:latin typeface="Trebuchet MS" charset="0"/>
                </a:rPr>
                <a:t>, </a:t>
              </a:r>
              <a:r>
                <a:rPr lang="nl-NL" sz="700" dirty="0" err="1">
                  <a:solidFill>
                    <a:srgbClr val="000000"/>
                  </a:solidFill>
                  <a:latin typeface="Trebuchet MS" charset="0"/>
                </a:rPr>
                <a:t>Zwetschkenknoedl</a:t>
              </a:r>
              <a:r>
                <a:rPr lang="nl-NL" sz="700">
                  <a:solidFill>
                    <a:srgbClr val="000000"/>
                  </a:solidFill>
                  <a:latin typeface="Trebuchet MS" charset="0"/>
                </a:rPr>
                <a:t>, Palat-</a:t>
              </a:r>
            </a:p>
            <a:p>
              <a:r>
                <a:rPr lang="nl-NL" sz="700">
                  <a:solidFill>
                    <a:srgbClr val="000000"/>
                  </a:solidFill>
                  <a:latin typeface="Trebuchet MS" charset="0"/>
                </a:rPr>
                <a:t>schinken</a:t>
              </a:r>
              <a:r>
                <a:rPr lang="nl-NL" sz="700" dirty="0">
                  <a:solidFill>
                    <a:srgbClr val="000000"/>
                  </a:solidFill>
                  <a:latin typeface="Trebuchet MS" charset="0"/>
                </a:rPr>
                <a:t>, </a:t>
              </a:r>
              <a:r>
                <a:rPr lang="nl-NL" sz="700" dirty="0" err="1">
                  <a:solidFill>
                    <a:srgbClr val="000000"/>
                  </a:solidFill>
                  <a:latin typeface="Trebuchet MS" charset="0"/>
                </a:rPr>
                <a:t>Kaiserschmarrn</a:t>
              </a:r>
              <a:r>
                <a:rPr lang="nl-NL" sz="700" dirty="0">
                  <a:solidFill>
                    <a:srgbClr val="000000"/>
                  </a:solidFill>
                  <a:latin typeface="Trebuchet MS" charset="0"/>
                </a:rPr>
                <a:t>, </a:t>
              </a:r>
              <a:r>
                <a:rPr lang="nl-NL" sz="700" dirty="0" err="1">
                  <a:solidFill>
                    <a:srgbClr val="000000"/>
                  </a:solidFill>
                  <a:latin typeface="Trebuchet MS" charset="0"/>
                </a:rPr>
                <a:t>etc</a:t>
              </a:r>
              <a:r>
                <a:rPr lang="nl-NL" sz="700" dirty="0">
                  <a:solidFill>
                    <a:srgbClr val="000000"/>
                  </a:solidFill>
                  <a:latin typeface="Trebuchet MS" charset="0"/>
                </a:rPr>
                <a:t> I </a:t>
              </a:r>
              <a:r>
                <a:rPr lang="nl-NL" sz="700" dirty="0" err="1">
                  <a:solidFill>
                    <a:srgbClr val="000000"/>
                  </a:solidFill>
                  <a:latin typeface="Trebuchet MS" charset="0"/>
                </a:rPr>
                <a:t>loved</a:t>
              </a:r>
              <a:r>
                <a:rPr lang="nl-NL" sz="700" dirty="0">
                  <a:solidFill>
                    <a:srgbClr val="000000"/>
                  </a:solidFill>
                  <a:latin typeface="Trebuchet MS" charset="0"/>
                </a:rPr>
                <a:t> </a:t>
              </a:r>
              <a:r>
                <a:rPr lang="nl-NL" sz="700" err="1">
                  <a:solidFill>
                    <a:srgbClr val="000000"/>
                  </a:solidFill>
                  <a:latin typeface="Trebuchet MS" charset="0"/>
                </a:rPr>
                <a:t>so</a:t>
              </a:r>
              <a:r>
                <a:rPr lang="nl-NL" sz="700">
                  <a:solidFill>
                    <a:srgbClr val="000000"/>
                  </a:solidFill>
                  <a:latin typeface="Trebuchet MS" charset="0"/>
                </a:rPr>
                <a:t> </a:t>
              </a:r>
            </a:p>
            <a:p>
              <a:r>
                <a:rPr lang="nl-NL" sz="700">
                  <a:solidFill>
                    <a:srgbClr val="000000"/>
                  </a:solidFill>
                  <a:latin typeface="Trebuchet MS" charset="0"/>
                </a:rPr>
                <a:t>much</a:t>
              </a:r>
              <a:r>
                <a:rPr lang="nl-NL" sz="700" dirty="0">
                  <a:solidFill>
                    <a:srgbClr val="000000"/>
                  </a:solidFill>
                  <a:latin typeface="Trebuchet MS" charset="0"/>
                </a:rPr>
                <a:t>) or </a:t>
              </a:r>
              <a:r>
                <a:rPr lang="nl-NL" sz="700" dirty="0" err="1">
                  <a:solidFill>
                    <a:srgbClr val="000000"/>
                  </a:solidFill>
                  <a:latin typeface="Trebuchet MS" charset="0"/>
                </a:rPr>
                <a:t>cold</a:t>
              </a:r>
              <a:r>
                <a:rPr lang="nl-NL" sz="700" dirty="0">
                  <a:solidFill>
                    <a:srgbClr val="000000"/>
                  </a:solidFill>
                  <a:latin typeface="Trebuchet MS" charset="0"/>
                </a:rPr>
                <a:t>, serve </a:t>
              </a:r>
              <a:r>
                <a:rPr lang="nl-NL" sz="700" dirty="0" err="1">
                  <a:solidFill>
                    <a:srgbClr val="000000"/>
                  </a:solidFill>
                  <a:latin typeface="Trebuchet MS" charset="0"/>
                </a:rPr>
                <a:t>covered</a:t>
              </a:r>
              <a:r>
                <a:rPr lang="nl-NL" sz="700" dirty="0">
                  <a:solidFill>
                    <a:srgbClr val="000000"/>
                  </a:solidFill>
                  <a:latin typeface="Trebuchet MS" charset="0"/>
                </a:rPr>
                <a:t> </a:t>
              </a:r>
              <a:r>
                <a:rPr lang="nl-NL" sz="700" dirty="0" err="1">
                  <a:solidFill>
                    <a:srgbClr val="000000"/>
                  </a:solidFill>
                  <a:latin typeface="Trebuchet MS" charset="0"/>
                </a:rPr>
                <a:t>with</a:t>
              </a:r>
              <a:r>
                <a:rPr lang="nl-NL" sz="700" dirty="0">
                  <a:solidFill>
                    <a:srgbClr val="000000"/>
                  </a:solidFill>
                  <a:latin typeface="Trebuchet MS" charset="0"/>
                </a:rPr>
                <a:t> </a:t>
              </a:r>
              <a:r>
                <a:rPr lang="nl-NL" sz="700" err="1">
                  <a:solidFill>
                    <a:srgbClr val="000000"/>
                  </a:solidFill>
                  <a:latin typeface="Trebuchet MS" charset="0"/>
                </a:rPr>
                <a:t>powdered</a:t>
              </a:r>
              <a:r>
                <a:rPr lang="nl-NL" sz="700">
                  <a:solidFill>
                    <a:srgbClr val="000000"/>
                  </a:solidFill>
                  <a:latin typeface="Trebuchet MS" charset="0"/>
                </a:rPr>
                <a:t> </a:t>
              </a:r>
            </a:p>
            <a:p>
              <a:r>
                <a:rPr lang="nl-NL" sz="700">
                  <a:solidFill>
                    <a:srgbClr val="000000"/>
                  </a:solidFill>
                  <a:latin typeface="Trebuchet MS" charset="0"/>
                </a:rPr>
                <a:t>sugar </a:t>
              </a:r>
              <a:r>
                <a:rPr lang="nl-NL" sz="700" dirty="0">
                  <a:solidFill>
                    <a:srgbClr val="000000"/>
                  </a:solidFill>
                  <a:latin typeface="Trebuchet MS" charset="0"/>
                </a:rPr>
                <a:t>(</a:t>
              </a:r>
              <a:r>
                <a:rPr lang="nl-NL" sz="700" dirty="0" err="1">
                  <a:solidFill>
                    <a:srgbClr val="000000"/>
                  </a:solidFill>
                  <a:latin typeface="Trebuchet MS" charset="0"/>
                </a:rPr>
                <a:t>icecream</a:t>
              </a:r>
              <a:r>
                <a:rPr lang="nl-NL" sz="700" dirty="0">
                  <a:solidFill>
                    <a:srgbClr val="000000"/>
                  </a:solidFill>
                  <a:latin typeface="Trebuchet MS" charset="0"/>
                </a:rPr>
                <a:t> is </a:t>
              </a:r>
              <a:r>
                <a:rPr lang="nl-NL" sz="700" dirty="0" err="1">
                  <a:solidFill>
                    <a:srgbClr val="000000"/>
                  </a:solidFill>
                  <a:latin typeface="Trebuchet MS" charset="0"/>
                </a:rPr>
                <a:t>just</a:t>
              </a:r>
              <a:r>
                <a:rPr lang="nl-NL" sz="700" dirty="0">
                  <a:solidFill>
                    <a:srgbClr val="000000"/>
                  </a:solidFill>
                  <a:latin typeface="Trebuchet MS" charset="0"/>
                </a:rPr>
                <a:t> as </a:t>
              </a:r>
              <a:r>
                <a:rPr lang="nl-NL" sz="700" dirty="0" err="1">
                  <a:solidFill>
                    <a:srgbClr val="000000"/>
                  </a:solidFill>
                  <a:latin typeface="Trebuchet MS" charset="0"/>
                </a:rPr>
                <a:t>good</a:t>
              </a:r>
              <a:r>
                <a:rPr lang="nl-NL" sz="700" dirty="0">
                  <a:solidFill>
                    <a:srgbClr val="000000"/>
                  </a:solidFill>
                  <a:latin typeface="Trebuchet MS" charset="0"/>
                </a:rPr>
                <a:t> </a:t>
              </a:r>
              <a:r>
                <a:rPr lang="nl-NL" sz="700" dirty="0" err="1">
                  <a:solidFill>
                    <a:srgbClr val="000000"/>
                  </a:solidFill>
                  <a:latin typeface="Trebuchet MS" charset="0"/>
                </a:rPr>
                <a:t>with</a:t>
              </a:r>
              <a:r>
                <a:rPr lang="nl-NL" sz="700" dirty="0">
                  <a:solidFill>
                    <a:srgbClr val="000000"/>
                  </a:solidFill>
                  <a:latin typeface="Trebuchet MS" charset="0"/>
                </a:rPr>
                <a:t> </a:t>
              </a:r>
              <a:r>
                <a:rPr lang="nl-NL" sz="700" dirty="0" err="1">
                  <a:solidFill>
                    <a:srgbClr val="000000"/>
                  </a:solidFill>
                  <a:latin typeface="Trebuchet MS" charset="0"/>
                </a:rPr>
                <a:t>this</a:t>
              </a:r>
              <a:r>
                <a:rPr lang="nl-NL" sz="700" dirty="0">
                  <a:solidFill>
                    <a:srgbClr val="000000"/>
                  </a:solidFill>
                  <a:latin typeface="Trebuchet MS" charset="0"/>
                </a:rPr>
                <a:t> </a:t>
              </a:r>
              <a:r>
                <a:rPr lang="nl-NL" sz="700">
                  <a:solidFill>
                    <a:srgbClr val="000000"/>
                  </a:solidFill>
                  <a:latin typeface="Trebuchet MS" charset="0"/>
                </a:rPr>
                <a:t>as </a:t>
              </a:r>
            </a:p>
            <a:p>
              <a:r>
                <a:rPr lang="nl-NL" sz="700">
                  <a:solidFill>
                    <a:srgbClr val="000000"/>
                  </a:solidFill>
                  <a:latin typeface="Trebuchet MS" charset="0"/>
                </a:rPr>
                <a:t>with </a:t>
              </a:r>
              <a:r>
                <a:rPr lang="nl-NL" sz="700" dirty="0">
                  <a:solidFill>
                    <a:srgbClr val="000000"/>
                  </a:solidFill>
                  <a:latin typeface="Trebuchet MS" charset="0"/>
                </a:rPr>
                <a:t>American </a:t>
              </a:r>
              <a:r>
                <a:rPr lang="nl-NL" sz="700" dirty="0" err="1">
                  <a:solidFill>
                    <a:srgbClr val="000000"/>
                  </a:solidFill>
                  <a:latin typeface="Trebuchet MS" charset="0"/>
                </a:rPr>
                <a:t>apple</a:t>
              </a:r>
              <a:endParaRPr lang="nl-NL" sz="700" dirty="0">
                <a:solidFill>
                  <a:srgbClr val="000000"/>
                </a:solidFill>
                <a:latin typeface="Trebuchet MS" charset="0"/>
              </a:endParaRPr>
            </a:p>
          </p:txBody>
        </p:sp>
        <p:cxnSp>
          <p:nvCxnSpPr>
            <p:cNvPr id="12" name="Rechte verbindingslijn 11"/>
            <p:cNvCxnSpPr/>
            <p:nvPr/>
          </p:nvCxnSpPr>
          <p:spPr bwMode="auto">
            <a:xfrm>
              <a:off x="8298234" y="6043361"/>
              <a:ext cx="0" cy="50847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sp>
        <p:nvSpPr>
          <p:cNvPr id="3" name="Rectangle 3">
            <a:extLst>
              <a:ext uri="{FF2B5EF4-FFF2-40B4-BE49-F238E27FC236}">
                <a16:creationId xmlns:a16="http://schemas.microsoft.com/office/drawing/2014/main" id="{2E544DD5-D38A-E2D3-EC4B-48524FB31C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362" y="2645091"/>
            <a:ext cx="9793088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lIns="0" tIns="0" rIns="0" bIns="0"/>
          <a:lstStyle>
            <a:lvl1pPr marL="0" indent="0" algn="l" defTabSz="1090613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lang="nl-NL" sz="1400" baseline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579438" indent="-290513" algn="l" defTabSz="1090613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+mn-ea"/>
              </a:defRPr>
            </a:lvl2pPr>
            <a:lvl3pPr marL="865188" indent="-282575" algn="l" defTabSz="1090613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Geneva" pitchFamily="31" charset="-128"/>
                <a:cs typeface="Geneva" charset="-128"/>
              </a:defRPr>
            </a:lvl3pPr>
            <a:lvl4pPr marL="1155700" indent="-284163" algn="l" defTabSz="1090613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Geneva" pitchFamily="31" charset="-128"/>
              </a:defRPr>
            </a:lvl4pPr>
            <a:lvl5pPr marL="1443038" indent="-282575" algn="l" defTabSz="1090613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Geneva" pitchFamily="31" charset="-128"/>
              </a:defRPr>
            </a:lvl5pPr>
            <a:lvl6pPr marL="1907614" indent="-285820" algn="l" defTabSz="1091900" rtl="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+mn-ea"/>
              </a:defRPr>
            </a:lvl6pPr>
            <a:lvl7pPr marL="2370067" indent="-285820" algn="l" defTabSz="1091900" rtl="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+mn-ea"/>
              </a:defRPr>
            </a:lvl7pPr>
            <a:lvl8pPr marL="2832518" indent="-285820" algn="l" defTabSz="1091900" rtl="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+mn-ea"/>
              </a:defRPr>
            </a:lvl8pPr>
            <a:lvl9pPr marL="3294970" indent="-285820" algn="l" defTabSz="1091900" rtl="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defRPr/>
            </a:pPr>
            <a:r>
              <a:rPr sz="800" dirty="0">
                <a:solidFill>
                  <a:srgbClr val="000000"/>
                </a:solidFill>
                <a:latin typeface="Trebuchet MS" charset="0"/>
              </a:rPr>
              <a:t>Name Author, </a:t>
            </a:r>
            <a:r>
              <a:rPr sz="800" dirty="0" err="1">
                <a:solidFill>
                  <a:srgbClr val="000000"/>
                </a:solidFill>
                <a:latin typeface="Trebuchet MS" charset="0"/>
              </a:rPr>
              <a:t>Department</a:t>
            </a:r>
            <a:r>
              <a:rPr sz="8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sz="800" dirty="0" err="1">
                <a:solidFill>
                  <a:srgbClr val="000000"/>
                </a:solidFill>
                <a:latin typeface="Trebuchet MS" charset="0"/>
              </a:rPr>
              <a:t>this</a:t>
            </a:r>
            <a:r>
              <a:rPr sz="8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sz="800" dirty="0" err="1">
                <a:solidFill>
                  <a:srgbClr val="000000"/>
                </a:solidFill>
                <a:latin typeface="Trebuchet MS" charset="0"/>
              </a:rPr>
              <a:t>and</a:t>
            </a:r>
            <a:r>
              <a:rPr sz="8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sz="800" dirty="0" err="1">
                <a:solidFill>
                  <a:srgbClr val="000000"/>
                </a:solidFill>
                <a:latin typeface="Trebuchet MS" charset="0"/>
              </a:rPr>
              <a:t>that</a:t>
            </a:r>
            <a:r>
              <a:rPr sz="800" dirty="0">
                <a:solidFill>
                  <a:srgbClr val="000000"/>
                </a:solidFill>
                <a:latin typeface="Trebuchet MS" charset="0"/>
              </a:rPr>
              <a:t>, Amsterdam UMC; Name </a:t>
            </a:r>
            <a:r>
              <a:rPr sz="800" dirty="0" err="1">
                <a:solidFill>
                  <a:srgbClr val="000000"/>
                </a:solidFill>
                <a:latin typeface="Trebuchet MS" charset="0"/>
              </a:rPr>
              <a:t>author</a:t>
            </a:r>
            <a:r>
              <a:rPr lang="nl-NL" sz="800" baseline="30000" dirty="0">
                <a:solidFill>
                  <a:srgbClr val="000000"/>
                </a:solidFill>
                <a:latin typeface="Trebuchet MS" charset="0"/>
              </a:rPr>
              <a:t>2</a:t>
            </a:r>
            <a:r>
              <a:rPr sz="800" dirty="0">
                <a:solidFill>
                  <a:srgbClr val="000000"/>
                </a:solidFill>
                <a:latin typeface="Trebuchet MS" charset="0"/>
              </a:rPr>
              <a:t>, </a:t>
            </a:r>
            <a:r>
              <a:rPr sz="800" dirty="0" err="1">
                <a:solidFill>
                  <a:srgbClr val="000000"/>
                </a:solidFill>
                <a:latin typeface="Trebuchet MS" charset="0"/>
              </a:rPr>
              <a:t>Department</a:t>
            </a:r>
            <a:r>
              <a:rPr sz="8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sz="800" dirty="0" err="1">
                <a:solidFill>
                  <a:srgbClr val="000000"/>
                </a:solidFill>
                <a:latin typeface="Trebuchet MS" charset="0"/>
              </a:rPr>
              <a:t>this</a:t>
            </a:r>
            <a:r>
              <a:rPr sz="8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sz="800" dirty="0" err="1">
                <a:solidFill>
                  <a:srgbClr val="000000"/>
                </a:solidFill>
                <a:latin typeface="Trebuchet MS" charset="0"/>
              </a:rPr>
              <a:t>and</a:t>
            </a:r>
            <a:r>
              <a:rPr sz="8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sz="800" dirty="0" err="1">
                <a:solidFill>
                  <a:srgbClr val="000000"/>
                </a:solidFill>
                <a:latin typeface="Trebuchet MS" charset="0"/>
              </a:rPr>
              <a:t>that</a:t>
            </a:r>
            <a:r>
              <a:rPr sz="800" dirty="0">
                <a:solidFill>
                  <a:srgbClr val="000000"/>
                </a:solidFill>
                <a:latin typeface="Trebuchet MS" charset="0"/>
              </a:rPr>
              <a:t>, Harvard University </a:t>
            </a:r>
            <a:r>
              <a:rPr sz="800" dirty="0" err="1">
                <a:solidFill>
                  <a:srgbClr val="000000"/>
                </a:solidFill>
                <a:latin typeface="Trebuchet MS" charset="0"/>
              </a:rPr>
              <a:t>Hospital</a:t>
            </a:r>
            <a:r>
              <a:rPr sz="800" dirty="0">
                <a:solidFill>
                  <a:srgbClr val="000000"/>
                </a:solidFill>
                <a:latin typeface="Trebuchet MS" charset="0"/>
              </a:rPr>
              <a:t>, Name Author</a:t>
            </a:r>
            <a:r>
              <a:rPr lang="nl-NL" sz="800" baseline="30000" dirty="0">
                <a:solidFill>
                  <a:srgbClr val="000000"/>
                </a:solidFill>
                <a:latin typeface="Trebuchet MS" charset="0"/>
              </a:rPr>
              <a:t>3</a:t>
            </a:r>
            <a:r>
              <a:rPr sz="800" dirty="0">
                <a:solidFill>
                  <a:srgbClr val="000000"/>
                </a:solidFill>
                <a:latin typeface="Trebuchet MS" charset="0"/>
              </a:rPr>
              <a:t>, </a:t>
            </a:r>
            <a:r>
              <a:rPr sz="800" dirty="0" err="1">
                <a:solidFill>
                  <a:srgbClr val="000000"/>
                </a:solidFill>
                <a:latin typeface="Trebuchet MS" charset="0"/>
              </a:rPr>
              <a:t>Department</a:t>
            </a:r>
            <a:r>
              <a:rPr sz="8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sz="800" dirty="0" err="1">
                <a:solidFill>
                  <a:srgbClr val="000000"/>
                </a:solidFill>
                <a:latin typeface="Trebuchet MS" charset="0"/>
              </a:rPr>
              <a:t>this</a:t>
            </a:r>
            <a:r>
              <a:rPr sz="8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sz="800" dirty="0" err="1">
                <a:solidFill>
                  <a:srgbClr val="000000"/>
                </a:solidFill>
                <a:latin typeface="Trebuchet MS" charset="0"/>
              </a:rPr>
              <a:t>and</a:t>
            </a:r>
            <a:r>
              <a:rPr sz="8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sz="800" dirty="0" err="1">
                <a:solidFill>
                  <a:srgbClr val="000000"/>
                </a:solidFill>
                <a:latin typeface="Trebuchet MS" charset="0"/>
              </a:rPr>
              <a:t>so</a:t>
            </a:r>
            <a:r>
              <a:rPr sz="800" dirty="0">
                <a:solidFill>
                  <a:srgbClr val="000000"/>
                </a:solidFill>
                <a:latin typeface="Trebuchet MS" charset="0"/>
              </a:rPr>
              <a:t>, Maastricht UMC, Name Author, </a:t>
            </a:r>
            <a:r>
              <a:rPr sz="800" dirty="0" err="1">
                <a:solidFill>
                  <a:srgbClr val="000000"/>
                </a:solidFill>
                <a:latin typeface="Trebuchet MS" charset="0"/>
              </a:rPr>
              <a:t>Department</a:t>
            </a:r>
            <a:r>
              <a:rPr sz="8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sz="800" dirty="0" err="1">
                <a:solidFill>
                  <a:srgbClr val="000000"/>
                </a:solidFill>
                <a:latin typeface="Trebuchet MS" charset="0"/>
              </a:rPr>
              <a:t>this</a:t>
            </a:r>
            <a:r>
              <a:rPr sz="8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sz="800" dirty="0" err="1">
                <a:solidFill>
                  <a:srgbClr val="000000"/>
                </a:solidFill>
                <a:latin typeface="Trebuchet MS" charset="0"/>
              </a:rPr>
              <a:t>and</a:t>
            </a:r>
            <a:r>
              <a:rPr sz="8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sz="800" dirty="0" err="1">
                <a:solidFill>
                  <a:srgbClr val="000000"/>
                </a:solidFill>
                <a:latin typeface="Trebuchet MS" charset="0"/>
              </a:rPr>
              <a:t>that</a:t>
            </a:r>
            <a:r>
              <a:rPr sz="800" dirty="0">
                <a:solidFill>
                  <a:srgbClr val="000000"/>
                </a:solidFill>
                <a:latin typeface="Trebuchet MS" charset="0"/>
              </a:rPr>
              <a:t>, Amsterdam UMC; Name </a:t>
            </a:r>
            <a:r>
              <a:rPr sz="800" dirty="0" err="1">
                <a:solidFill>
                  <a:srgbClr val="000000"/>
                </a:solidFill>
                <a:latin typeface="Trebuchet MS" charset="0"/>
              </a:rPr>
              <a:t>author</a:t>
            </a:r>
            <a:r>
              <a:rPr lang="nl-NL" sz="800" baseline="30000" dirty="0">
                <a:solidFill>
                  <a:srgbClr val="000000"/>
                </a:solidFill>
                <a:latin typeface="Trebuchet MS" charset="0"/>
              </a:rPr>
              <a:t> 2</a:t>
            </a:r>
            <a:r>
              <a:rPr sz="800" dirty="0">
                <a:solidFill>
                  <a:srgbClr val="000000"/>
                </a:solidFill>
                <a:latin typeface="Trebuchet MS" charset="0"/>
              </a:rPr>
              <a:t>, </a:t>
            </a:r>
            <a:r>
              <a:rPr sz="800" dirty="0" err="1">
                <a:solidFill>
                  <a:srgbClr val="000000"/>
                </a:solidFill>
                <a:latin typeface="Trebuchet MS" charset="0"/>
              </a:rPr>
              <a:t>Department</a:t>
            </a:r>
            <a:r>
              <a:rPr sz="8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sz="800" dirty="0" err="1">
                <a:solidFill>
                  <a:srgbClr val="000000"/>
                </a:solidFill>
                <a:latin typeface="Trebuchet MS" charset="0"/>
              </a:rPr>
              <a:t>this</a:t>
            </a:r>
            <a:r>
              <a:rPr sz="8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sz="800" dirty="0" err="1">
                <a:solidFill>
                  <a:srgbClr val="000000"/>
                </a:solidFill>
                <a:latin typeface="Trebuchet MS" charset="0"/>
              </a:rPr>
              <a:t>and</a:t>
            </a:r>
            <a:r>
              <a:rPr sz="8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sz="800" dirty="0" err="1">
                <a:solidFill>
                  <a:srgbClr val="000000"/>
                </a:solidFill>
                <a:latin typeface="Trebuchet MS" charset="0"/>
              </a:rPr>
              <a:t>that</a:t>
            </a:r>
            <a:r>
              <a:rPr sz="800" dirty="0">
                <a:solidFill>
                  <a:srgbClr val="000000"/>
                </a:solidFill>
                <a:latin typeface="Trebuchet MS" charset="0"/>
              </a:rPr>
              <a:t>, Harvard University </a:t>
            </a:r>
            <a:r>
              <a:rPr sz="800" dirty="0" err="1">
                <a:solidFill>
                  <a:srgbClr val="000000"/>
                </a:solidFill>
                <a:latin typeface="Trebuchet MS" charset="0"/>
              </a:rPr>
              <a:t>Hospital</a:t>
            </a:r>
            <a:r>
              <a:rPr sz="800" dirty="0">
                <a:solidFill>
                  <a:srgbClr val="000000"/>
                </a:solidFill>
                <a:latin typeface="Trebuchet MS" charset="0"/>
              </a:rPr>
              <a:t>, Name Author</a:t>
            </a:r>
            <a:r>
              <a:rPr lang="nl-NL" sz="800" dirty="0">
                <a:solidFill>
                  <a:srgbClr val="000000"/>
                </a:solidFill>
                <a:latin typeface="Trebuchet MS" charset="0"/>
              </a:rPr>
              <a:t>r</a:t>
            </a:r>
            <a:r>
              <a:rPr lang="nl-NL" sz="800" baseline="30000" dirty="0">
                <a:solidFill>
                  <a:srgbClr val="000000"/>
                </a:solidFill>
                <a:latin typeface="Trebuchet MS" charset="0"/>
              </a:rPr>
              <a:t>3</a:t>
            </a:r>
            <a:r>
              <a:rPr sz="800" dirty="0">
                <a:solidFill>
                  <a:srgbClr val="000000"/>
                </a:solidFill>
                <a:latin typeface="Trebuchet MS" charset="0"/>
              </a:rPr>
              <a:t>, </a:t>
            </a:r>
            <a:r>
              <a:rPr sz="800" dirty="0" err="1">
                <a:solidFill>
                  <a:srgbClr val="000000"/>
                </a:solidFill>
                <a:latin typeface="Trebuchet MS" charset="0"/>
              </a:rPr>
              <a:t>Department</a:t>
            </a:r>
            <a:r>
              <a:rPr sz="8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sz="800" dirty="0" err="1">
                <a:solidFill>
                  <a:srgbClr val="000000"/>
                </a:solidFill>
                <a:latin typeface="Trebuchet MS" charset="0"/>
              </a:rPr>
              <a:t>this</a:t>
            </a:r>
            <a:r>
              <a:rPr sz="8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sz="800" dirty="0" err="1">
                <a:solidFill>
                  <a:srgbClr val="000000"/>
                </a:solidFill>
                <a:latin typeface="Trebuchet MS" charset="0"/>
              </a:rPr>
              <a:t>and</a:t>
            </a:r>
            <a:r>
              <a:rPr sz="8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sz="800" dirty="0" err="1">
                <a:solidFill>
                  <a:srgbClr val="000000"/>
                </a:solidFill>
                <a:latin typeface="Trebuchet MS" charset="0"/>
              </a:rPr>
              <a:t>so</a:t>
            </a:r>
            <a:r>
              <a:rPr sz="800" dirty="0">
                <a:solidFill>
                  <a:srgbClr val="000000"/>
                </a:solidFill>
                <a:latin typeface="Trebuchet MS" charset="0"/>
              </a:rPr>
              <a:t>, Maastricht UMC</a:t>
            </a:r>
            <a:r>
              <a:rPr lang="nl-NL" sz="800" dirty="0">
                <a:solidFill>
                  <a:srgbClr val="000000"/>
                </a:solidFill>
                <a:latin typeface="Trebuchet MS" charset="0"/>
              </a:rPr>
              <a:t>.</a:t>
            </a:r>
            <a:endParaRPr sz="800" dirty="0">
              <a:solidFill>
                <a:srgbClr val="000000"/>
              </a:solidFill>
              <a:latin typeface="Trebuchet MS" charset="0"/>
            </a:endParaRPr>
          </a:p>
          <a:p>
            <a:pPr>
              <a:defRPr/>
            </a:pPr>
            <a:endParaRPr dirty="0"/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EB48471B-73AC-A935-356D-1CB2D428C4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361" y="4471025"/>
            <a:ext cx="4845478" cy="310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lIns="0" rIns="0"/>
          <a:lstStyle>
            <a:lvl1pPr algn="l" defTabSz="1090613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lang="nl-NL" sz="1400" baseline="0">
                <a:solidFill>
                  <a:srgbClr val="000000"/>
                </a:solidFill>
                <a:latin typeface="Trebuchet MS" charset="0"/>
                <a:ea typeface="+mn-ea"/>
                <a:cs typeface="+mn-cs"/>
              </a:defRPr>
            </a:lvl1pPr>
            <a:lvl2pPr marL="579438" indent="-290513" algn="l" defTabSz="1090613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+mn-ea"/>
              </a:defRPr>
            </a:lvl2pPr>
            <a:lvl3pPr marL="865188" indent="-282575" algn="l" defTabSz="1090613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Geneva" pitchFamily="31" charset="-128"/>
                <a:cs typeface="Geneva" charset="-128"/>
              </a:defRPr>
            </a:lvl3pPr>
            <a:lvl4pPr marL="1155700" indent="-284163" algn="l" defTabSz="1090613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Geneva" pitchFamily="31" charset="-128"/>
              </a:defRPr>
            </a:lvl4pPr>
            <a:lvl5pPr marL="1443038" indent="-282575" algn="l" defTabSz="1090613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Geneva" pitchFamily="31" charset="-128"/>
              </a:defRPr>
            </a:lvl5pPr>
            <a:lvl6pPr marL="1907614" indent="-285820" algn="l" defTabSz="1091900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+mn-ea"/>
              </a:defRPr>
            </a:lvl6pPr>
            <a:lvl7pPr marL="2370067" indent="-285820" algn="l" defTabSz="1091900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+mn-ea"/>
              </a:defRPr>
            </a:lvl7pPr>
            <a:lvl8pPr marL="2832518" indent="-285820" algn="l" defTabSz="1091900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+mn-ea"/>
              </a:defRPr>
            </a:lvl8pPr>
            <a:lvl9pPr marL="3294970" indent="-285820" algn="l" defTabSz="1091900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algn="ctr"/>
            <a:r>
              <a:rPr lang="nl-NL" sz="1800" kern="0" dirty="0">
                <a:solidFill>
                  <a:srgbClr val="3A246F"/>
                </a:solidFill>
              </a:rPr>
              <a:t>Supporting the system, curing the body</a:t>
            </a:r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62B30C96-6C7C-0D15-D62C-DE2E08BC048E}"/>
              </a:ext>
            </a:extLst>
          </p:cNvPr>
          <p:cNvSpPr txBox="1"/>
          <p:nvPr/>
        </p:nvSpPr>
        <p:spPr>
          <a:xfrm>
            <a:off x="7971206" y="5296634"/>
            <a:ext cx="1335140" cy="123111"/>
          </a:xfrm>
          <a:prstGeom prst="rect">
            <a:avLst/>
          </a:prstGeom>
          <a:noFill/>
        </p:spPr>
        <p:txBody>
          <a:bodyPr wrap="square" lIns="0" tIns="0" rIns="0" bIns="0" numCol="2" rtlCol="0">
            <a:spAutoFit/>
          </a:bodyPr>
          <a:lstStyle/>
          <a:p>
            <a:r>
              <a:rPr lang="nl-NL" sz="800" i="1" dirty="0">
                <a:solidFill>
                  <a:srgbClr val="000000"/>
                </a:solidFill>
                <a:latin typeface="Trebuchet MS" charset="0"/>
              </a:rPr>
              <a:t>Fig. 1-4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DB2F922D-8D92-9789-FC4C-45830D0EE73B}"/>
              </a:ext>
            </a:extLst>
          </p:cNvPr>
          <p:cNvSpPr txBox="1"/>
          <p:nvPr/>
        </p:nvSpPr>
        <p:spPr>
          <a:xfrm>
            <a:off x="449362" y="3232643"/>
            <a:ext cx="9793088" cy="3715546"/>
          </a:xfrm>
          <a:prstGeom prst="rect">
            <a:avLst/>
          </a:prstGeom>
          <a:noFill/>
        </p:spPr>
        <p:txBody>
          <a:bodyPr wrap="square" lIns="0" tIns="0" rIns="0" bIns="0" numCol="4" spcCol="252000" rtlCol="0">
            <a:noAutofit/>
          </a:bodyPr>
          <a:lstStyle/>
          <a:p>
            <a:r>
              <a:rPr lang="nl-NL" sz="1200" dirty="0" err="1">
                <a:solidFill>
                  <a:srgbClr val="3A246F"/>
                </a:solidFill>
                <a:latin typeface="Trebuchet MS" charset="0"/>
              </a:rPr>
              <a:t>Introduction </a:t>
            </a:r>
          </a:p>
          <a:p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Mix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above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ingredients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and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knead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into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a semi soft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dough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.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Knead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until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satiny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and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elastic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-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add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flour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sparingly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as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needed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. Put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into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greased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bowl, turn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to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put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oily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side up. Cover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and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let rest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for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at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least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20 minutes in a warm (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not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hot) area Cover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table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with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old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</a:p>
          <a:p>
            <a:endParaRPr lang="nl-NL" sz="900" dirty="0">
              <a:solidFill>
                <a:srgbClr val="000000"/>
              </a:solidFill>
              <a:latin typeface="Trebuchet MS" charset="0"/>
            </a:endParaRPr>
          </a:p>
          <a:p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Tablecloth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. Dust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with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flour.Take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dough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out of bowl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and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roll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out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to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a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rectangular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shape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. Brush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with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oil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. Cover hands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with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flour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and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put hands (back side up)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under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dough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and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start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pulling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dough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out -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if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you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use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inside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of</a:t>
            </a:r>
          </a:p>
          <a:p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(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You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will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have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thicker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edges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-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just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cut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them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off at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the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end of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the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pulling.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If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you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have a hole,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don’t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worry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-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just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take a piece of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the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thicker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edges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,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pu. </a:t>
            </a:r>
          </a:p>
          <a:p>
            <a:endParaRPr lang="nl-NL" sz="900" dirty="0" err="1">
              <a:solidFill>
                <a:srgbClr val="000000"/>
              </a:solidFill>
              <a:latin typeface="Trebuchet MS" charset="0"/>
            </a:endParaRPr>
          </a:p>
          <a:p>
            <a:r>
              <a:rPr lang="nl-NL" sz="1200" dirty="0" err="1">
                <a:solidFill>
                  <a:srgbClr val="3A246F"/>
                </a:solidFill>
                <a:latin typeface="Trebuchet MS" charset="0"/>
              </a:rPr>
              <a:t>Result</a:t>
            </a:r>
            <a:endParaRPr lang="nl-NL" sz="1200">
              <a:solidFill>
                <a:srgbClr val="3A246F"/>
              </a:solidFill>
              <a:latin typeface="Trebuchet MS" charset="0"/>
            </a:endParaRPr>
          </a:p>
          <a:p>
            <a:r>
              <a:rPr lang="nl-NL" sz="900">
                <a:solidFill>
                  <a:srgbClr val="000000"/>
                </a:solidFill>
                <a:latin typeface="Trebuchet MS" charset="0"/>
              </a:rPr>
              <a:t>Add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about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1/4 c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raisins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and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1/4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finely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Now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distribute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about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4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lbs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of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acidic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apples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(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Granny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Smith or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the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like)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peeled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and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cut (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not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too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thinly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)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apples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on top of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dough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br>
              <a:rPr lang="nl-NL" sz="900" dirty="0">
                <a:solidFill>
                  <a:srgbClr val="000000"/>
                </a:solidFill>
                <a:latin typeface="Trebuchet MS" charset="0"/>
              </a:rPr>
            </a:b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(I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always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drop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them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into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water mixed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with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lemon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juice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somehow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it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always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works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out) - make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sure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the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seam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is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underneath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! Brush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Strudel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withpreheated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oven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about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30-40</a:t>
            </a:r>
          </a:p>
          <a:p>
            <a:endParaRPr lang="nl-NL" sz="900" dirty="0">
              <a:solidFill>
                <a:srgbClr val="000000"/>
              </a:solidFill>
              <a:latin typeface="Trebuchet MS" charset="0"/>
            </a:endParaRPr>
          </a:p>
          <a:p>
            <a:endParaRPr lang="nl-NL" sz="900" dirty="0">
              <a:solidFill>
                <a:srgbClr val="000000"/>
              </a:solidFill>
              <a:latin typeface="Trebuchet MS" charset="0"/>
            </a:endParaRPr>
          </a:p>
          <a:p>
            <a:endParaRPr lang="nl-NL" sz="900" dirty="0">
              <a:solidFill>
                <a:srgbClr val="000000"/>
              </a:solidFill>
              <a:latin typeface="Trebuchet MS" charset="0"/>
            </a:endParaRPr>
          </a:p>
          <a:p>
            <a:endParaRPr lang="nl-NL" sz="900" dirty="0">
              <a:solidFill>
                <a:srgbClr val="000000"/>
              </a:solidFill>
              <a:latin typeface="Trebuchet MS" charset="0"/>
            </a:endParaRPr>
          </a:p>
          <a:p>
            <a:endParaRPr lang="nl-NL" sz="900" dirty="0">
              <a:solidFill>
                <a:srgbClr val="000000"/>
              </a:solidFill>
              <a:latin typeface="Trebuchet MS" charset="0"/>
            </a:endParaRPr>
          </a:p>
          <a:p>
            <a:endParaRPr lang="nl-NL" sz="900" dirty="0">
              <a:solidFill>
                <a:srgbClr val="000000"/>
              </a:solidFill>
              <a:latin typeface="Trebuchet MS" charset="0"/>
            </a:endParaRPr>
          </a:p>
          <a:p>
            <a:endParaRPr lang="nl-NL" sz="900" dirty="0">
              <a:solidFill>
                <a:srgbClr val="000000"/>
              </a:solidFill>
              <a:latin typeface="Trebuchet MS" charset="0"/>
            </a:endParaRPr>
          </a:p>
          <a:p>
            <a:endParaRPr lang="nl-NL" sz="900" dirty="0">
              <a:solidFill>
                <a:srgbClr val="000000"/>
              </a:solidFill>
              <a:latin typeface="Trebuchet MS" charset="0"/>
            </a:endParaRPr>
          </a:p>
          <a:p>
            <a:endParaRPr lang="nl-NL" sz="900" dirty="0">
              <a:solidFill>
                <a:srgbClr val="000000"/>
              </a:solidFill>
              <a:latin typeface="Trebuchet MS" charset="0"/>
            </a:endParaRPr>
          </a:p>
          <a:p>
            <a:endParaRPr lang="nl-NL" sz="900" dirty="0">
              <a:solidFill>
                <a:srgbClr val="000000"/>
              </a:solidFill>
              <a:latin typeface="Trebuchet MS" charset="0"/>
            </a:endParaRPr>
          </a:p>
          <a:p>
            <a:endParaRPr lang="nl-NL" sz="900" dirty="0">
              <a:solidFill>
                <a:srgbClr val="000000"/>
              </a:solidFill>
              <a:latin typeface="Trebuchet MS" charset="0"/>
            </a:endParaRPr>
          </a:p>
          <a:p>
            <a:endParaRPr lang="nl-NL" sz="900" dirty="0">
              <a:solidFill>
                <a:srgbClr val="000000"/>
              </a:solidFill>
              <a:latin typeface="Trebuchet MS" charset="0"/>
            </a:endParaRPr>
          </a:p>
          <a:p>
            <a:endParaRPr lang="nl-NL" sz="900" dirty="0">
              <a:solidFill>
                <a:srgbClr val="000000"/>
              </a:solidFill>
              <a:latin typeface="Trebuchet MS" charset="0"/>
            </a:endParaRPr>
          </a:p>
          <a:p>
            <a:endParaRPr lang="nl-NL" sz="900" dirty="0">
              <a:solidFill>
                <a:srgbClr val="000000"/>
              </a:solidFill>
              <a:latin typeface="Trebuchet MS" charset="0"/>
            </a:endParaRPr>
          </a:p>
          <a:p>
            <a:r>
              <a:rPr lang="nl-NL" sz="800" i="1" dirty="0">
                <a:solidFill>
                  <a:srgbClr val="000000"/>
                </a:solidFill>
                <a:latin typeface="Trebuchet MS" charset="0"/>
              </a:rPr>
              <a:t>Fig. 1-4</a:t>
            </a:r>
          </a:p>
          <a:p>
            <a:endParaRPr lang="nl-NL" sz="900" dirty="0">
              <a:solidFill>
                <a:srgbClr val="000000"/>
              </a:solidFill>
              <a:latin typeface="Trebuchet MS" charset="0"/>
            </a:endParaRPr>
          </a:p>
          <a:p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Raisins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and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1/4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finely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chopped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walnuts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(or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sprinkle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with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cinammon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and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(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powder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)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sugar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-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rather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less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than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too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much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.</a:t>
            </a:r>
          </a:p>
          <a:p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(I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always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drop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them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into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water mixed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with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lemon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juice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somehow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it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always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works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out)</a:t>
            </a:r>
          </a:p>
          <a:p>
            <a:endParaRPr lang="nl-NL" sz="900" dirty="0">
              <a:solidFill>
                <a:srgbClr val="000000"/>
              </a:solidFill>
              <a:latin typeface="Trebuchet MS" charset="0"/>
            </a:endParaRPr>
          </a:p>
          <a:p>
            <a:endParaRPr lang="nl-NL" sz="900" dirty="0">
              <a:solidFill>
                <a:srgbClr val="000000"/>
              </a:solidFill>
              <a:latin typeface="Trebuchet MS" charset="0"/>
            </a:endParaRPr>
          </a:p>
          <a:p>
            <a:endParaRPr lang="nl-NL" sz="1200" dirty="0" err="1">
              <a:solidFill>
                <a:srgbClr val="810000"/>
              </a:solidFill>
              <a:latin typeface="Trebuchet MS" charset="0"/>
            </a:endParaRPr>
          </a:p>
          <a:p>
            <a:endParaRPr lang="nl-NL" sz="1200" dirty="0" err="1">
              <a:solidFill>
                <a:srgbClr val="810000"/>
              </a:solidFill>
              <a:latin typeface="Trebuchet MS" charset="0"/>
            </a:endParaRPr>
          </a:p>
          <a:p>
            <a:r>
              <a:rPr lang="nl-NL" sz="1200" dirty="0" err="1">
                <a:solidFill>
                  <a:srgbClr val="3A246F"/>
                </a:solidFill>
                <a:latin typeface="Trebuchet MS" charset="0"/>
              </a:rPr>
              <a:t>Conclusion</a:t>
            </a:r>
            <a:r>
              <a:rPr lang="nl-NL" sz="1200" dirty="0">
                <a:solidFill>
                  <a:srgbClr val="3A246F"/>
                </a:solidFill>
                <a:latin typeface="Trebuchet MS" charset="0"/>
              </a:rPr>
              <a:t>/</a:t>
            </a:r>
            <a:r>
              <a:rPr lang="nl-NL" sz="1200" dirty="0" err="1">
                <a:solidFill>
                  <a:srgbClr val="3A246F"/>
                </a:solidFill>
                <a:latin typeface="Trebuchet MS" charset="0"/>
              </a:rPr>
              <a:t>Discussion</a:t>
            </a:r>
            <a:endParaRPr lang="nl-NL" sz="1200" dirty="0">
              <a:solidFill>
                <a:srgbClr val="3A246F"/>
              </a:solidFill>
              <a:latin typeface="Trebuchet MS" charset="0"/>
            </a:endParaRPr>
          </a:p>
          <a:p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Pick up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the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cloth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on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its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long side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with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two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hands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spaced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apart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and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start rolling up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the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Strudel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(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use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cloth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only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!).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When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done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,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you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need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at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least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2 pair of hands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to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“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heave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ho”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the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long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Strudel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onto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a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greased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baking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sheet.</a:t>
            </a:r>
          </a:p>
          <a:p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 </a:t>
            </a:r>
          </a:p>
          <a:p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You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can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either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put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it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into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a U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shape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if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the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cookie sheet is big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enough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or cut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it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into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two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, cover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the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openings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with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foil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and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put.</a:t>
            </a:r>
          </a:p>
          <a:p>
            <a:endParaRPr lang="nl-NL" sz="900" dirty="0">
              <a:solidFill>
                <a:srgbClr val="000000"/>
              </a:solidFill>
              <a:latin typeface="Trebuchet MS" charset="0"/>
            </a:endParaRPr>
          </a:p>
          <a:p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Onto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two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sheets (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this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is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my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least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favorite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part but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somehow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it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always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works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out</a:t>
            </a:r>
            <a:r>
              <a:rPr lang="nl-NL" sz="900">
                <a:solidFill>
                  <a:srgbClr val="000000"/>
                </a:solidFill>
                <a:latin typeface="Trebuchet MS" charset="0"/>
              </a:rPr>
              <a:t>) </a:t>
            </a:r>
          </a:p>
          <a:p>
            <a:r>
              <a:rPr lang="nl-NL" sz="900">
                <a:solidFill>
                  <a:srgbClr val="000000"/>
                </a:solidFill>
                <a:latin typeface="Trebuchet MS" charset="0"/>
              </a:rPr>
              <a:t>make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sure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the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seam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is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underneath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! Brush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Strudel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with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melted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butter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and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bake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in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preheated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oven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about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30-40 minutes at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about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.</a:t>
            </a:r>
          </a:p>
          <a:p>
            <a:endParaRPr lang="nl-NL" sz="900">
              <a:solidFill>
                <a:srgbClr val="000000"/>
              </a:solidFill>
              <a:latin typeface="Trebuchet MS" charset="0"/>
            </a:endParaRPr>
          </a:p>
          <a:p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(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Granny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Smith or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the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like)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peeled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and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cut (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not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too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thinly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)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apples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on top of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dough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br>
              <a:rPr lang="nl-NL" sz="900" dirty="0">
                <a:solidFill>
                  <a:srgbClr val="000000"/>
                </a:solidFill>
                <a:latin typeface="Trebuchet MS" charset="0"/>
              </a:rPr>
            </a:b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(I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always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drop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them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into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water mixed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with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lemon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juice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somehow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it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always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works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out) - make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sure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the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seam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is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underneath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! Brush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Strudel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withpreheated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oven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about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30-40 minutes at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about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.</a:t>
            </a:r>
          </a:p>
          <a:p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Make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sure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the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seam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is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underneath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! Brush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Strudel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withpreheated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oven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about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30-40 minutes at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about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.</a:t>
            </a:r>
          </a:p>
          <a:p>
            <a:endParaRPr lang="nl-NL" sz="900" dirty="0">
              <a:solidFill>
                <a:srgbClr val="000000"/>
              </a:solidFill>
              <a:latin typeface="Trebuchet MS" charset="0"/>
            </a:endParaRPr>
          </a:p>
          <a:p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Tablecloth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. Dust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with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flour.Take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dough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out of bowl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and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roll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out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to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a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rectangular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shape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. start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pulling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dough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out -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if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you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use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inside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of</a:t>
            </a:r>
          </a:p>
          <a:p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(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You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will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have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thicker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edges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-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just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cut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them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off at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the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end of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the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pulling.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If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you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have a hole,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don’t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worry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-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just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take a piece of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the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thicker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edges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,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pu. </a:t>
            </a:r>
          </a:p>
          <a:p>
            <a:endParaRPr lang="nl-NL" sz="900" dirty="0">
              <a:solidFill>
                <a:srgbClr val="000000"/>
              </a:solidFill>
              <a:latin typeface="Trebuchet MS" charset="0"/>
            </a:endParaRPr>
          </a:p>
          <a:p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Cover hands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with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flour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and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put hands (back side up)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under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dough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and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start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pulling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dough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out -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if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you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use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inside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of</a:t>
            </a:r>
          </a:p>
          <a:p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(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You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will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have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thicker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edges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-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just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cut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them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off at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the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end of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the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pulling.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If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you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have a hole,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don’t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worry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-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just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take a piece of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the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thicker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edges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,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pu. </a:t>
            </a:r>
          </a:p>
          <a:p>
            <a:endParaRPr lang="nl-NL" sz="900" dirty="0">
              <a:solidFill>
                <a:srgbClr val="000000"/>
              </a:solidFill>
              <a:latin typeface="Trebuchet MS" charset="0"/>
            </a:endParaRPr>
          </a:p>
          <a:p>
            <a:endParaRPr lang="nl-NL" sz="900">
              <a:solidFill>
                <a:srgbClr val="000000"/>
              </a:solidFill>
              <a:latin typeface="Trebuchet MS" charset="0"/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BB01FA04-CFDE-BF2E-D2B2-83032CC5E3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362" y="2645091"/>
            <a:ext cx="9793088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lIns="0" tIns="0" rIns="0" bIns="0"/>
          <a:lstStyle>
            <a:lvl1pPr marL="0" indent="0" algn="l" defTabSz="1090613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lang="nl-NL" sz="1400" baseline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579438" indent="-290513" algn="l" defTabSz="1090613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+mn-ea"/>
              </a:defRPr>
            </a:lvl2pPr>
            <a:lvl3pPr marL="865188" indent="-282575" algn="l" defTabSz="1090613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Geneva" pitchFamily="31" charset="-128"/>
                <a:cs typeface="Geneva" charset="-128"/>
              </a:defRPr>
            </a:lvl3pPr>
            <a:lvl4pPr marL="1155700" indent="-284163" algn="l" defTabSz="1090613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Geneva" pitchFamily="31" charset="-128"/>
              </a:defRPr>
            </a:lvl4pPr>
            <a:lvl5pPr marL="1443038" indent="-282575" algn="l" defTabSz="1090613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Geneva" pitchFamily="31" charset="-128"/>
              </a:defRPr>
            </a:lvl5pPr>
            <a:lvl6pPr marL="1907614" indent="-285820" algn="l" defTabSz="1091900" rtl="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+mn-ea"/>
              </a:defRPr>
            </a:lvl6pPr>
            <a:lvl7pPr marL="2370067" indent="-285820" algn="l" defTabSz="1091900" rtl="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+mn-ea"/>
              </a:defRPr>
            </a:lvl7pPr>
            <a:lvl8pPr marL="2832518" indent="-285820" algn="l" defTabSz="1091900" rtl="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+mn-ea"/>
              </a:defRPr>
            </a:lvl8pPr>
            <a:lvl9pPr marL="3294970" indent="-285820" algn="l" defTabSz="1091900" rtl="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defRPr/>
            </a:pPr>
            <a:r>
              <a:rPr sz="800" dirty="0">
                <a:solidFill>
                  <a:srgbClr val="000000"/>
                </a:solidFill>
                <a:latin typeface="Trebuchet MS" charset="0"/>
              </a:rPr>
              <a:t>Name Author, </a:t>
            </a:r>
            <a:r>
              <a:rPr sz="800" dirty="0" err="1">
                <a:solidFill>
                  <a:srgbClr val="000000"/>
                </a:solidFill>
                <a:latin typeface="Trebuchet MS" charset="0"/>
              </a:rPr>
              <a:t>Department</a:t>
            </a:r>
            <a:r>
              <a:rPr sz="8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sz="800" dirty="0" err="1">
                <a:solidFill>
                  <a:srgbClr val="000000"/>
                </a:solidFill>
                <a:latin typeface="Trebuchet MS" charset="0"/>
              </a:rPr>
              <a:t>this</a:t>
            </a:r>
            <a:r>
              <a:rPr sz="8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sz="800" dirty="0" err="1">
                <a:solidFill>
                  <a:srgbClr val="000000"/>
                </a:solidFill>
                <a:latin typeface="Trebuchet MS" charset="0"/>
              </a:rPr>
              <a:t>and</a:t>
            </a:r>
            <a:r>
              <a:rPr sz="8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sz="800" dirty="0" err="1">
                <a:solidFill>
                  <a:srgbClr val="000000"/>
                </a:solidFill>
                <a:latin typeface="Trebuchet MS" charset="0"/>
              </a:rPr>
              <a:t>that</a:t>
            </a:r>
            <a:r>
              <a:rPr sz="800" dirty="0">
                <a:solidFill>
                  <a:srgbClr val="000000"/>
                </a:solidFill>
                <a:latin typeface="Trebuchet MS" charset="0"/>
              </a:rPr>
              <a:t>, Amsterdam UMC; Name </a:t>
            </a:r>
            <a:r>
              <a:rPr sz="800" dirty="0" err="1">
                <a:solidFill>
                  <a:srgbClr val="000000"/>
                </a:solidFill>
                <a:latin typeface="Trebuchet MS" charset="0"/>
              </a:rPr>
              <a:t>author</a:t>
            </a:r>
            <a:r>
              <a:rPr lang="nl-NL" sz="800" baseline="30000" dirty="0">
                <a:solidFill>
                  <a:srgbClr val="000000"/>
                </a:solidFill>
                <a:latin typeface="Trebuchet MS" charset="0"/>
              </a:rPr>
              <a:t>2</a:t>
            </a:r>
            <a:r>
              <a:rPr sz="800" dirty="0">
                <a:solidFill>
                  <a:srgbClr val="000000"/>
                </a:solidFill>
                <a:latin typeface="Trebuchet MS" charset="0"/>
              </a:rPr>
              <a:t>, </a:t>
            </a:r>
            <a:r>
              <a:rPr sz="800" dirty="0" err="1">
                <a:solidFill>
                  <a:srgbClr val="000000"/>
                </a:solidFill>
                <a:latin typeface="Trebuchet MS" charset="0"/>
              </a:rPr>
              <a:t>Department</a:t>
            </a:r>
            <a:r>
              <a:rPr sz="8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sz="800" dirty="0" err="1">
                <a:solidFill>
                  <a:srgbClr val="000000"/>
                </a:solidFill>
                <a:latin typeface="Trebuchet MS" charset="0"/>
              </a:rPr>
              <a:t>this</a:t>
            </a:r>
            <a:r>
              <a:rPr sz="8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sz="800" dirty="0" err="1">
                <a:solidFill>
                  <a:srgbClr val="000000"/>
                </a:solidFill>
                <a:latin typeface="Trebuchet MS" charset="0"/>
              </a:rPr>
              <a:t>and</a:t>
            </a:r>
            <a:r>
              <a:rPr sz="8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sz="800" dirty="0" err="1">
                <a:solidFill>
                  <a:srgbClr val="000000"/>
                </a:solidFill>
                <a:latin typeface="Trebuchet MS" charset="0"/>
              </a:rPr>
              <a:t>that</a:t>
            </a:r>
            <a:r>
              <a:rPr sz="800" dirty="0">
                <a:solidFill>
                  <a:srgbClr val="000000"/>
                </a:solidFill>
                <a:latin typeface="Trebuchet MS" charset="0"/>
              </a:rPr>
              <a:t>, Harvard University </a:t>
            </a:r>
            <a:r>
              <a:rPr sz="800" dirty="0" err="1">
                <a:solidFill>
                  <a:srgbClr val="000000"/>
                </a:solidFill>
                <a:latin typeface="Trebuchet MS" charset="0"/>
              </a:rPr>
              <a:t>Hospital</a:t>
            </a:r>
            <a:r>
              <a:rPr sz="800" dirty="0">
                <a:solidFill>
                  <a:srgbClr val="000000"/>
                </a:solidFill>
                <a:latin typeface="Trebuchet MS" charset="0"/>
              </a:rPr>
              <a:t>, Name Author</a:t>
            </a:r>
            <a:r>
              <a:rPr lang="nl-NL" sz="800" baseline="30000" dirty="0">
                <a:solidFill>
                  <a:srgbClr val="000000"/>
                </a:solidFill>
                <a:latin typeface="Trebuchet MS" charset="0"/>
              </a:rPr>
              <a:t>3</a:t>
            </a:r>
            <a:r>
              <a:rPr sz="800" dirty="0">
                <a:solidFill>
                  <a:srgbClr val="000000"/>
                </a:solidFill>
                <a:latin typeface="Trebuchet MS" charset="0"/>
              </a:rPr>
              <a:t>, </a:t>
            </a:r>
            <a:r>
              <a:rPr sz="800" dirty="0" err="1">
                <a:solidFill>
                  <a:srgbClr val="000000"/>
                </a:solidFill>
                <a:latin typeface="Trebuchet MS" charset="0"/>
              </a:rPr>
              <a:t>Department</a:t>
            </a:r>
            <a:r>
              <a:rPr sz="8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sz="800" dirty="0" err="1">
                <a:solidFill>
                  <a:srgbClr val="000000"/>
                </a:solidFill>
                <a:latin typeface="Trebuchet MS" charset="0"/>
              </a:rPr>
              <a:t>this</a:t>
            </a:r>
            <a:r>
              <a:rPr sz="8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sz="800" dirty="0" err="1">
                <a:solidFill>
                  <a:srgbClr val="000000"/>
                </a:solidFill>
                <a:latin typeface="Trebuchet MS" charset="0"/>
              </a:rPr>
              <a:t>and</a:t>
            </a:r>
            <a:r>
              <a:rPr sz="8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sz="800" dirty="0" err="1">
                <a:solidFill>
                  <a:srgbClr val="000000"/>
                </a:solidFill>
                <a:latin typeface="Trebuchet MS" charset="0"/>
              </a:rPr>
              <a:t>so</a:t>
            </a:r>
            <a:r>
              <a:rPr sz="800" dirty="0">
                <a:solidFill>
                  <a:srgbClr val="000000"/>
                </a:solidFill>
                <a:latin typeface="Trebuchet MS" charset="0"/>
              </a:rPr>
              <a:t>, Maastricht UMC, Name Author, </a:t>
            </a:r>
            <a:r>
              <a:rPr sz="800" dirty="0" err="1">
                <a:solidFill>
                  <a:srgbClr val="000000"/>
                </a:solidFill>
                <a:latin typeface="Trebuchet MS" charset="0"/>
              </a:rPr>
              <a:t>Department</a:t>
            </a:r>
            <a:r>
              <a:rPr sz="8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sz="800" dirty="0" err="1">
                <a:solidFill>
                  <a:srgbClr val="000000"/>
                </a:solidFill>
                <a:latin typeface="Trebuchet MS" charset="0"/>
              </a:rPr>
              <a:t>this</a:t>
            </a:r>
            <a:r>
              <a:rPr sz="8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sz="800" dirty="0" err="1">
                <a:solidFill>
                  <a:srgbClr val="000000"/>
                </a:solidFill>
                <a:latin typeface="Trebuchet MS" charset="0"/>
              </a:rPr>
              <a:t>and</a:t>
            </a:r>
            <a:r>
              <a:rPr sz="8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sz="800" dirty="0" err="1">
                <a:solidFill>
                  <a:srgbClr val="000000"/>
                </a:solidFill>
                <a:latin typeface="Trebuchet MS" charset="0"/>
              </a:rPr>
              <a:t>that</a:t>
            </a:r>
            <a:r>
              <a:rPr sz="800" dirty="0">
                <a:solidFill>
                  <a:srgbClr val="000000"/>
                </a:solidFill>
                <a:latin typeface="Trebuchet MS" charset="0"/>
              </a:rPr>
              <a:t>, Amsterdam UMC; Name </a:t>
            </a:r>
            <a:r>
              <a:rPr sz="800" dirty="0" err="1">
                <a:solidFill>
                  <a:srgbClr val="000000"/>
                </a:solidFill>
                <a:latin typeface="Trebuchet MS" charset="0"/>
              </a:rPr>
              <a:t>author</a:t>
            </a:r>
            <a:r>
              <a:rPr lang="nl-NL" sz="800" baseline="30000" dirty="0">
                <a:solidFill>
                  <a:srgbClr val="000000"/>
                </a:solidFill>
                <a:latin typeface="Trebuchet MS" charset="0"/>
              </a:rPr>
              <a:t> 2</a:t>
            </a:r>
            <a:r>
              <a:rPr sz="800" dirty="0">
                <a:solidFill>
                  <a:srgbClr val="000000"/>
                </a:solidFill>
                <a:latin typeface="Trebuchet MS" charset="0"/>
              </a:rPr>
              <a:t>, </a:t>
            </a:r>
            <a:r>
              <a:rPr sz="800" dirty="0" err="1">
                <a:solidFill>
                  <a:srgbClr val="000000"/>
                </a:solidFill>
                <a:latin typeface="Trebuchet MS" charset="0"/>
              </a:rPr>
              <a:t>Department</a:t>
            </a:r>
            <a:r>
              <a:rPr sz="8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sz="800" dirty="0" err="1">
                <a:solidFill>
                  <a:srgbClr val="000000"/>
                </a:solidFill>
                <a:latin typeface="Trebuchet MS" charset="0"/>
              </a:rPr>
              <a:t>this</a:t>
            </a:r>
            <a:r>
              <a:rPr sz="8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sz="800" dirty="0" err="1">
                <a:solidFill>
                  <a:srgbClr val="000000"/>
                </a:solidFill>
                <a:latin typeface="Trebuchet MS" charset="0"/>
              </a:rPr>
              <a:t>and</a:t>
            </a:r>
            <a:r>
              <a:rPr sz="8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sz="800" dirty="0" err="1">
                <a:solidFill>
                  <a:srgbClr val="000000"/>
                </a:solidFill>
                <a:latin typeface="Trebuchet MS" charset="0"/>
              </a:rPr>
              <a:t>that</a:t>
            </a:r>
            <a:r>
              <a:rPr sz="800" dirty="0">
                <a:solidFill>
                  <a:srgbClr val="000000"/>
                </a:solidFill>
                <a:latin typeface="Trebuchet MS" charset="0"/>
              </a:rPr>
              <a:t>, Harvard University </a:t>
            </a:r>
            <a:r>
              <a:rPr sz="800" dirty="0" err="1">
                <a:solidFill>
                  <a:srgbClr val="000000"/>
                </a:solidFill>
                <a:latin typeface="Trebuchet MS" charset="0"/>
              </a:rPr>
              <a:t>Hospital</a:t>
            </a:r>
            <a:r>
              <a:rPr sz="800" dirty="0">
                <a:solidFill>
                  <a:srgbClr val="000000"/>
                </a:solidFill>
                <a:latin typeface="Trebuchet MS" charset="0"/>
              </a:rPr>
              <a:t>, Name Author</a:t>
            </a:r>
            <a:r>
              <a:rPr lang="nl-NL" sz="800" dirty="0">
                <a:solidFill>
                  <a:srgbClr val="000000"/>
                </a:solidFill>
                <a:latin typeface="Trebuchet MS" charset="0"/>
              </a:rPr>
              <a:t>r</a:t>
            </a:r>
            <a:r>
              <a:rPr lang="nl-NL" sz="800" baseline="30000" dirty="0">
                <a:solidFill>
                  <a:srgbClr val="000000"/>
                </a:solidFill>
                <a:latin typeface="Trebuchet MS" charset="0"/>
              </a:rPr>
              <a:t>3</a:t>
            </a:r>
            <a:r>
              <a:rPr sz="800" dirty="0">
                <a:solidFill>
                  <a:srgbClr val="000000"/>
                </a:solidFill>
                <a:latin typeface="Trebuchet MS" charset="0"/>
              </a:rPr>
              <a:t>, </a:t>
            </a:r>
            <a:r>
              <a:rPr sz="800" dirty="0" err="1">
                <a:solidFill>
                  <a:srgbClr val="000000"/>
                </a:solidFill>
                <a:latin typeface="Trebuchet MS" charset="0"/>
              </a:rPr>
              <a:t>Department</a:t>
            </a:r>
            <a:r>
              <a:rPr sz="8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sz="800" dirty="0" err="1">
                <a:solidFill>
                  <a:srgbClr val="000000"/>
                </a:solidFill>
                <a:latin typeface="Trebuchet MS" charset="0"/>
              </a:rPr>
              <a:t>this</a:t>
            </a:r>
            <a:r>
              <a:rPr sz="8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sz="800" dirty="0" err="1">
                <a:solidFill>
                  <a:srgbClr val="000000"/>
                </a:solidFill>
                <a:latin typeface="Trebuchet MS" charset="0"/>
              </a:rPr>
              <a:t>and</a:t>
            </a:r>
            <a:r>
              <a:rPr sz="8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sz="800" dirty="0" err="1">
                <a:solidFill>
                  <a:srgbClr val="000000"/>
                </a:solidFill>
                <a:latin typeface="Trebuchet MS" charset="0"/>
              </a:rPr>
              <a:t>so</a:t>
            </a:r>
            <a:r>
              <a:rPr sz="800" dirty="0">
                <a:solidFill>
                  <a:srgbClr val="000000"/>
                </a:solidFill>
                <a:latin typeface="Trebuchet MS" charset="0"/>
              </a:rPr>
              <a:t>, Maastricht UMC</a:t>
            </a:r>
            <a:r>
              <a:rPr lang="nl-NL" sz="800" dirty="0">
                <a:solidFill>
                  <a:srgbClr val="000000"/>
                </a:solidFill>
                <a:latin typeface="Trebuchet MS" charset="0"/>
              </a:rPr>
              <a:t>.</a:t>
            </a:r>
            <a:endParaRPr sz="800" dirty="0">
              <a:solidFill>
                <a:srgbClr val="000000"/>
              </a:solidFill>
              <a:latin typeface="Trebuchet MS" charset="0"/>
            </a:endParaRPr>
          </a:p>
          <a:p>
            <a:pPr>
              <a:defRPr/>
            </a:pPr>
            <a:endParaRPr dirty="0"/>
          </a:p>
        </p:txBody>
      </p:sp>
      <p:pic>
        <p:nvPicPr>
          <p:cNvPr id="7" name="Picture 8" descr="Grafieken.pdf">
            <a:extLst>
              <a:ext uri="{FF2B5EF4-FFF2-40B4-BE49-F238E27FC236}">
                <a16:creationId xmlns:a16="http://schemas.microsoft.com/office/drawing/2014/main" id="{02547C88-55F3-C470-211A-B32DF433A14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4" r="-1054"/>
          <a:stretch/>
        </p:blipFill>
        <p:spPr bwMode="auto">
          <a:xfrm>
            <a:off x="2858638" y="3203773"/>
            <a:ext cx="2415260" cy="20928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Groeperen 10">
            <a:extLst>
              <a:ext uri="{FF2B5EF4-FFF2-40B4-BE49-F238E27FC236}">
                <a16:creationId xmlns:a16="http://schemas.microsoft.com/office/drawing/2014/main" id="{E50801FD-4333-FE56-FA8D-4782731EB9A4}"/>
              </a:ext>
            </a:extLst>
          </p:cNvPr>
          <p:cNvGrpSpPr/>
          <p:nvPr/>
        </p:nvGrpSpPr>
        <p:grpSpPr>
          <a:xfrm>
            <a:off x="8175159" y="6162411"/>
            <a:ext cx="1893271" cy="646331"/>
            <a:chOff x="8298234" y="6043361"/>
            <a:chExt cx="1690752" cy="508470"/>
          </a:xfrm>
        </p:grpSpPr>
        <p:sp>
          <p:nvSpPr>
            <p:cNvPr id="9" name="Tekstvak 8">
              <a:extLst>
                <a:ext uri="{FF2B5EF4-FFF2-40B4-BE49-F238E27FC236}">
                  <a16:creationId xmlns:a16="http://schemas.microsoft.com/office/drawing/2014/main" id="{A5A75FC9-D948-21C4-6226-665B01E7E2CB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8298234" y="6043361"/>
              <a:ext cx="1690752" cy="508470"/>
            </a:xfrm>
            <a:prstGeom prst="rect">
              <a:avLst/>
            </a:prstGeom>
            <a:noFill/>
          </p:spPr>
          <p:txBody>
            <a:bodyPr wrap="none" lIns="50923" tIns="0" rIns="0" bIns="0" numCol="1" rtlCol="0">
              <a:spAutoFit/>
            </a:bodyPr>
            <a:lstStyle/>
            <a:p>
              <a:r>
                <a:rPr lang="nl-NL" sz="700" b="1" dirty="0" err="1">
                  <a:solidFill>
                    <a:srgbClr val="000000"/>
                  </a:solidFill>
                  <a:latin typeface="Trebuchet MS" charset="0"/>
                </a:rPr>
                <a:t>References</a:t>
              </a:r>
              <a:endParaRPr lang="nl-NL" sz="700" dirty="0">
                <a:solidFill>
                  <a:srgbClr val="000000"/>
                </a:solidFill>
                <a:latin typeface="Trebuchet MS" charset="0"/>
              </a:endParaRPr>
            </a:p>
            <a:p>
              <a:r>
                <a:rPr lang="nl-NL" sz="700" dirty="0">
                  <a:solidFill>
                    <a:srgbClr val="000000"/>
                  </a:solidFill>
                  <a:latin typeface="Trebuchet MS" charset="0"/>
                </a:rPr>
                <a:t>like </a:t>
              </a:r>
              <a:r>
                <a:rPr lang="nl-NL" sz="700" dirty="0" err="1">
                  <a:solidFill>
                    <a:srgbClr val="000000"/>
                  </a:solidFill>
                  <a:latin typeface="Trebuchet MS" charset="0"/>
                </a:rPr>
                <a:t>Mohnnudeln</a:t>
              </a:r>
              <a:r>
                <a:rPr lang="nl-NL" sz="700" dirty="0">
                  <a:solidFill>
                    <a:srgbClr val="000000"/>
                  </a:solidFill>
                  <a:latin typeface="Trebuchet MS" charset="0"/>
                </a:rPr>
                <a:t>, </a:t>
              </a:r>
              <a:r>
                <a:rPr lang="nl-NL" sz="700" dirty="0" err="1">
                  <a:solidFill>
                    <a:srgbClr val="000000"/>
                  </a:solidFill>
                  <a:latin typeface="Trebuchet MS" charset="0"/>
                </a:rPr>
                <a:t>Zwetschkenknoedl</a:t>
              </a:r>
              <a:r>
                <a:rPr lang="nl-NL" sz="700">
                  <a:solidFill>
                    <a:srgbClr val="000000"/>
                  </a:solidFill>
                  <a:latin typeface="Trebuchet MS" charset="0"/>
                </a:rPr>
                <a:t>, Palat-</a:t>
              </a:r>
            </a:p>
            <a:p>
              <a:r>
                <a:rPr lang="nl-NL" sz="700">
                  <a:solidFill>
                    <a:srgbClr val="000000"/>
                  </a:solidFill>
                  <a:latin typeface="Trebuchet MS" charset="0"/>
                </a:rPr>
                <a:t>schinken</a:t>
              </a:r>
              <a:r>
                <a:rPr lang="nl-NL" sz="700" dirty="0">
                  <a:solidFill>
                    <a:srgbClr val="000000"/>
                  </a:solidFill>
                  <a:latin typeface="Trebuchet MS" charset="0"/>
                </a:rPr>
                <a:t>, </a:t>
              </a:r>
              <a:r>
                <a:rPr lang="nl-NL" sz="700" dirty="0" err="1">
                  <a:solidFill>
                    <a:srgbClr val="000000"/>
                  </a:solidFill>
                  <a:latin typeface="Trebuchet MS" charset="0"/>
                </a:rPr>
                <a:t>Kaiserschmarrn</a:t>
              </a:r>
              <a:r>
                <a:rPr lang="nl-NL" sz="700" dirty="0">
                  <a:solidFill>
                    <a:srgbClr val="000000"/>
                  </a:solidFill>
                  <a:latin typeface="Trebuchet MS" charset="0"/>
                </a:rPr>
                <a:t>, </a:t>
              </a:r>
              <a:r>
                <a:rPr lang="nl-NL" sz="700" dirty="0" err="1">
                  <a:solidFill>
                    <a:srgbClr val="000000"/>
                  </a:solidFill>
                  <a:latin typeface="Trebuchet MS" charset="0"/>
                </a:rPr>
                <a:t>etc</a:t>
              </a:r>
              <a:r>
                <a:rPr lang="nl-NL" sz="700" dirty="0">
                  <a:solidFill>
                    <a:srgbClr val="000000"/>
                  </a:solidFill>
                  <a:latin typeface="Trebuchet MS" charset="0"/>
                </a:rPr>
                <a:t> I </a:t>
              </a:r>
              <a:r>
                <a:rPr lang="nl-NL" sz="700" dirty="0" err="1">
                  <a:solidFill>
                    <a:srgbClr val="000000"/>
                  </a:solidFill>
                  <a:latin typeface="Trebuchet MS" charset="0"/>
                </a:rPr>
                <a:t>loved</a:t>
              </a:r>
              <a:r>
                <a:rPr lang="nl-NL" sz="700" dirty="0">
                  <a:solidFill>
                    <a:srgbClr val="000000"/>
                  </a:solidFill>
                  <a:latin typeface="Trebuchet MS" charset="0"/>
                </a:rPr>
                <a:t> </a:t>
              </a:r>
              <a:r>
                <a:rPr lang="nl-NL" sz="700" err="1">
                  <a:solidFill>
                    <a:srgbClr val="000000"/>
                  </a:solidFill>
                  <a:latin typeface="Trebuchet MS" charset="0"/>
                </a:rPr>
                <a:t>so</a:t>
              </a:r>
              <a:r>
                <a:rPr lang="nl-NL" sz="700">
                  <a:solidFill>
                    <a:srgbClr val="000000"/>
                  </a:solidFill>
                  <a:latin typeface="Trebuchet MS" charset="0"/>
                </a:rPr>
                <a:t> </a:t>
              </a:r>
            </a:p>
            <a:p>
              <a:r>
                <a:rPr lang="nl-NL" sz="700">
                  <a:solidFill>
                    <a:srgbClr val="000000"/>
                  </a:solidFill>
                  <a:latin typeface="Trebuchet MS" charset="0"/>
                </a:rPr>
                <a:t>much</a:t>
              </a:r>
              <a:r>
                <a:rPr lang="nl-NL" sz="700" dirty="0">
                  <a:solidFill>
                    <a:srgbClr val="000000"/>
                  </a:solidFill>
                  <a:latin typeface="Trebuchet MS" charset="0"/>
                </a:rPr>
                <a:t>) or </a:t>
              </a:r>
              <a:r>
                <a:rPr lang="nl-NL" sz="700" dirty="0" err="1">
                  <a:solidFill>
                    <a:srgbClr val="000000"/>
                  </a:solidFill>
                  <a:latin typeface="Trebuchet MS" charset="0"/>
                </a:rPr>
                <a:t>cold</a:t>
              </a:r>
              <a:r>
                <a:rPr lang="nl-NL" sz="700" dirty="0">
                  <a:solidFill>
                    <a:srgbClr val="000000"/>
                  </a:solidFill>
                  <a:latin typeface="Trebuchet MS" charset="0"/>
                </a:rPr>
                <a:t>, serve </a:t>
              </a:r>
              <a:r>
                <a:rPr lang="nl-NL" sz="700" dirty="0" err="1">
                  <a:solidFill>
                    <a:srgbClr val="000000"/>
                  </a:solidFill>
                  <a:latin typeface="Trebuchet MS" charset="0"/>
                </a:rPr>
                <a:t>covered</a:t>
              </a:r>
              <a:r>
                <a:rPr lang="nl-NL" sz="700" dirty="0">
                  <a:solidFill>
                    <a:srgbClr val="000000"/>
                  </a:solidFill>
                  <a:latin typeface="Trebuchet MS" charset="0"/>
                </a:rPr>
                <a:t> </a:t>
              </a:r>
              <a:r>
                <a:rPr lang="nl-NL" sz="700" dirty="0" err="1">
                  <a:solidFill>
                    <a:srgbClr val="000000"/>
                  </a:solidFill>
                  <a:latin typeface="Trebuchet MS" charset="0"/>
                </a:rPr>
                <a:t>with</a:t>
              </a:r>
              <a:r>
                <a:rPr lang="nl-NL" sz="700" dirty="0">
                  <a:solidFill>
                    <a:srgbClr val="000000"/>
                  </a:solidFill>
                  <a:latin typeface="Trebuchet MS" charset="0"/>
                </a:rPr>
                <a:t> </a:t>
              </a:r>
              <a:r>
                <a:rPr lang="nl-NL" sz="700" err="1">
                  <a:solidFill>
                    <a:srgbClr val="000000"/>
                  </a:solidFill>
                  <a:latin typeface="Trebuchet MS" charset="0"/>
                </a:rPr>
                <a:t>powdered</a:t>
              </a:r>
              <a:r>
                <a:rPr lang="nl-NL" sz="700">
                  <a:solidFill>
                    <a:srgbClr val="000000"/>
                  </a:solidFill>
                  <a:latin typeface="Trebuchet MS" charset="0"/>
                </a:rPr>
                <a:t> </a:t>
              </a:r>
            </a:p>
            <a:p>
              <a:r>
                <a:rPr lang="nl-NL" sz="700">
                  <a:solidFill>
                    <a:srgbClr val="000000"/>
                  </a:solidFill>
                  <a:latin typeface="Trebuchet MS" charset="0"/>
                </a:rPr>
                <a:t>sugar </a:t>
              </a:r>
              <a:r>
                <a:rPr lang="nl-NL" sz="700" dirty="0">
                  <a:solidFill>
                    <a:srgbClr val="000000"/>
                  </a:solidFill>
                  <a:latin typeface="Trebuchet MS" charset="0"/>
                </a:rPr>
                <a:t>(</a:t>
              </a:r>
              <a:r>
                <a:rPr lang="nl-NL" sz="700" dirty="0" err="1">
                  <a:solidFill>
                    <a:srgbClr val="000000"/>
                  </a:solidFill>
                  <a:latin typeface="Trebuchet MS" charset="0"/>
                </a:rPr>
                <a:t>icecream</a:t>
              </a:r>
              <a:r>
                <a:rPr lang="nl-NL" sz="700" dirty="0">
                  <a:solidFill>
                    <a:srgbClr val="000000"/>
                  </a:solidFill>
                  <a:latin typeface="Trebuchet MS" charset="0"/>
                </a:rPr>
                <a:t> is </a:t>
              </a:r>
              <a:r>
                <a:rPr lang="nl-NL" sz="700" dirty="0" err="1">
                  <a:solidFill>
                    <a:srgbClr val="000000"/>
                  </a:solidFill>
                  <a:latin typeface="Trebuchet MS" charset="0"/>
                </a:rPr>
                <a:t>just</a:t>
              </a:r>
              <a:r>
                <a:rPr lang="nl-NL" sz="700" dirty="0">
                  <a:solidFill>
                    <a:srgbClr val="000000"/>
                  </a:solidFill>
                  <a:latin typeface="Trebuchet MS" charset="0"/>
                </a:rPr>
                <a:t> as </a:t>
              </a:r>
              <a:r>
                <a:rPr lang="nl-NL" sz="700" dirty="0" err="1">
                  <a:solidFill>
                    <a:srgbClr val="000000"/>
                  </a:solidFill>
                  <a:latin typeface="Trebuchet MS" charset="0"/>
                </a:rPr>
                <a:t>good</a:t>
              </a:r>
              <a:r>
                <a:rPr lang="nl-NL" sz="700" dirty="0">
                  <a:solidFill>
                    <a:srgbClr val="000000"/>
                  </a:solidFill>
                  <a:latin typeface="Trebuchet MS" charset="0"/>
                </a:rPr>
                <a:t> </a:t>
              </a:r>
              <a:r>
                <a:rPr lang="nl-NL" sz="700" dirty="0" err="1">
                  <a:solidFill>
                    <a:srgbClr val="000000"/>
                  </a:solidFill>
                  <a:latin typeface="Trebuchet MS" charset="0"/>
                </a:rPr>
                <a:t>with</a:t>
              </a:r>
              <a:r>
                <a:rPr lang="nl-NL" sz="700" dirty="0">
                  <a:solidFill>
                    <a:srgbClr val="000000"/>
                  </a:solidFill>
                  <a:latin typeface="Trebuchet MS" charset="0"/>
                </a:rPr>
                <a:t> </a:t>
              </a:r>
              <a:r>
                <a:rPr lang="nl-NL" sz="700" dirty="0" err="1">
                  <a:solidFill>
                    <a:srgbClr val="000000"/>
                  </a:solidFill>
                  <a:latin typeface="Trebuchet MS" charset="0"/>
                </a:rPr>
                <a:t>this</a:t>
              </a:r>
              <a:r>
                <a:rPr lang="nl-NL" sz="700" dirty="0">
                  <a:solidFill>
                    <a:srgbClr val="000000"/>
                  </a:solidFill>
                  <a:latin typeface="Trebuchet MS" charset="0"/>
                </a:rPr>
                <a:t> </a:t>
              </a:r>
              <a:r>
                <a:rPr lang="nl-NL" sz="700">
                  <a:solidFill>
                    <a:srgbClr val="000000"/>
                  </a:solidFill>
                  <a:latin typeface="Trebuchet MS" charset="0"/>
                </a:rPr>
                <a:t>as </a:t>
              </a:r>
            </a:p>
            <a:p>
              <a:r>
                <a:rPr lang="nl-NL" sz="700">
                  <a:solidFill>
                    <a:srgbClr val="000000"/>
                  </a:solidFill>
                  <a:latin typeface="Trebuchet MS" charset="0"/>
                </a:rPr>
                <a:t>with </a:t>
              </a:r>
              <a:r>
                <a:rPr lang="nl-NL" sz="700" dirty="0">
                  <a:solidFill>
                    <a:srgbClr val="000000"/>
                  </a:solidFill>
                  <a:latin typeface="Trebuchet MS" charset="0"/>
                </a:rPr>
                <a:t>American </a:t>
              </a:r>
              <a:r>
                <a:rPr lang="nl-NL" sz="700" dirty="0" err="1">
                  <a:solidFill>
                    <a:srgbClr val="000000"/>
                  </a:solidFill>
                  <a:latin typeface="Trebuchet MS" charset="0"/>
                </a:rPr>
                <a:t>apple</a:t>
              </a:r>
              <a:endParaRPr lang="nl-NL" sz="700" dirty="0">
                <a:solidFill>
                  <a:srgbClr val="000000"/>
                </a:solidFill>
                <a:latin typeface="Trebuchet MS" charset="0"/>
              </a:endParaRPr>
            </a:p>
          </p:txBody>
        </p:sp>
        <p:cxnSp>
          <p:nvCxnSpPr>
            <p:cNvPr id="10" name="Rechte verbindingslijn 9">
              <a:extLst>
                <a:ext uri="{FF2B5EF4-FFF2-40B4-BE49-F238E27FC236}">
                  <a16:creationId xmlns:a16="http://schemas.microsoft.com/office/drawing/2014/main" id="{9CC7F54C-4635-0C2C-AA5F-84F7D2ECA87D}"/>
                </a:ext>
              </a:extLst>
            </p:cNvPr>
            <p:cNvCxnSpPr/>
            <p:nvPr/>
          </p:nvCxnSpPr>
          <p:spPr bwMode="auto">
            <a:xfrm>
              <a:off x="8298234" y="6043361"/>
              <a:ext cx="0" cy="50847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sp>
        <p:nvSpPr>
          <p:cNvPr id="11" name="Rectangle 2">
            <a:extLst>
              <a:ext uri="{FF2B5EF4-FFF2-40B4-BE49-F238E27FC236}">
                <a16:creationId xmlns:a16="http://schemas.microsoft.com/office/drawing/2014/main" id="{66668732-ED7B-1A67-4410-11F90DF466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362" y="1245763"/>
            <a:ext cx="9793088" cy="7338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lIns="0" tIns="0" rIns="0" bIns="0">
            <a:noAutofit/>
          </a:bodyPr>
          <a:lstStyle>
            <a:lvl1pPr algn="l" defTabSz="771391" rtl="0" eaLnBrk="1" fontAlgn="base" hangingPunct="1">
              <a:spcBef>
                <a:spcPct val="0"/>
              </a:spcBef>
              <a:spcAft>
                <a:spcPct val="0"/>
              </a:spcAft>
              <a:defRPr lang="nl-NL" sz="2122" baseline="0">
                <a:solidFill>
                  <a:srgbClr val="000000"/>
                </a:solidFill>
                <a:latin typeface="Trebuchet MS" charset="0"/>
                <a:ea typeface="+mj-ea"/>
                <a:cs typeface="+mj-cs"/>
              </a:defRPr>
            </a:lvl1pPr>
            <a:lvl2pPr algn="l" defTabSz="771391" rtl="0" eaLnBrk="1" fontAlgn="base" hangingPunct="1">
              <a:spcBef>
                <a:spcPct val="0"/>
              </a:spcBef>
              <a:spcAft>
                <a:spcPct val="0"/>
              </a:spcAft>
              <a:defRPr sz="2122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algn="l" defTabSz="771391" rtl="0" eaLnBrk="1" fontAlgn="base" hangingPunct="1">
              <a:spcBef>
                <a:spcPct val="0"/>
              </a:spcBef>
              <a:spcAft>
                <a:spcPct val="0"/>
              </a:spcAft>
              <a:defRPr sz="2122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algn="l" defTabSz="771391" rtl="0" eaLnBrk="1" fontAlgn="base" hangingPunct="1">
              <a:spcBef>
                <a:spcPct val="0"/>
              </a:spcBef>
              <a:spcAft>
                <a:spcPct val="0"/>
              </a:spcAft>
              <a:defRPr sz="2122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algn="l" defTabSz="771391" rtl="0" eaLnBrk="1" fontAlgn="base" hangingPunct="1">
              <a:spcBef>
                <a:spcPct val="0"/>
              </a:spcBef>
              <a:spcAft>
                <a:spcPct val="0"/>
              </a:spcAft>
              <a:defRPr sz="2122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327092" algn="l" defTabSz="772301" rtl="0" eaLnBrk="1" fontAlgn="base" hangingPunct="1">
              <a:spcBef>
                <a:spcPct val="0"/>
              </a:spcBef>
              <a:spcAft>
                <a:spcPct val="0"/>
              </a:spcAft>
              <a:defRPr sz="3112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654185" algn="l" defTabSz="772301" rtl="0" eaLnBrk="1" fontAlgn="base" hangingPunct="1">
              <a:spcBef>
                <a:spcPct val="0"/>
              </a:spcBef>
              <a:spcAft>
                <a:spcPct val="0"/>
              </a:spcAft>
              <a:defRPr sz="3112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981277" algn="l" defTabSz="772301" rtl="0" eaLnBrk="1" fontAlgn="base" hangingPunct="1">
              <a:spcBef>
                <a:spcPct val="0"/>
              </a:spcBef>
              <a:spcAft>
                <a:spcPct val="0"/>
              </a:spcAft>
              <a:defRPr sz="3112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1308369" algn="l" defTabSz="772301" rtl="0" eaLnBrk="1" fontAlgn="base" hangingPunct="1">
              <a:spcBef>
                <a:spcPct val="0"/>
              </a:spcBef>
              <a:spcAft>
                <a:spcPct val="0"/>
              </a:spcAft>
              <a:defRPr sz="3112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algn="ctr"/>
            <a:r>
              <a:rPr lang="nl-NL" sz="2400" kern="0" dirty="0">
                <a:solidFill>
                  <a:schemeClr val="bg1"/>
                </a:solidFill>
              </a:rPr>
              <a:t>Titel: </a:t>
            </a:r>
            <a:r>
              <a:rPr lang="nl-NL" sz="2400" kern="0" dirty="0" err="1">
                <a:solidFill>
                  <a:schemeClr val="bg1"/>
                </a:solidFill>
              </a:rPr>
              <a:t>Ihil</a:t>
            </a:r>
            <a:r>
              <a:rPr lang="nl-NL" sz="2400" kern="0" dirty="0">
                <a:solidFill>
                  <a:schemeClr val="bg1"/>
                </a:solidFill>
              </a:rPr>
              <a:t> </a:t>
            </a:r>
            <a:r>
              <a:rPr lang="nl-NL" sz="2400" kern="0" dirty="0" err="1">
                <a:solidFill>
                  <a:schemeClr val="bg1"/>
                </a:solidFill>
              </a:rPr>
              <a:t>earchita</a:t>
            </a:r>
            <a:r>
              <a:rPr lang="nl-NL" sz="2400" kern="0" dirty="0">
                <a:solidFill>
                  <a:schemeClr val="bg1"/>
                </a:solidFill>
              </a:rPr>
              <a:t> a </a:t>
            </a:r>
            <a:r>
              <a:rPr lang="nl-NL" sz="2400" kern="0" dirty="0" err="1">
                <a:solidFill>
                  <a:schemeClr val="bg1"/>
                </a:solidFill>
              </a:rPr>
              <a:t>voluptae</a:t>
            </a:r>
            <a:r>
              <a:rPr lang="nl-NL" sz="2400" kern="0" dirty="0">
                <a:solidFill>
                  <a:schemeClr val="bg1"/>
                </a:solidFill>
              </a:rPr>
              <a:t> con </a:t>
            </a:r>
            <a:r>
              <a:rPr lang="nl-NL" sz="2400" kern="0" dirty="0" err="1">
                <a:solidFill>
                  <a:schemeClr val="bg1"/>
                </a:solidFill>
              </a:rPr>
              <a:t>aut</a:t>
            </a:r>
            <a:r>
              <a:rPr lang="nl-NL" sz="2400" kern="0">
                <a:solidFill>
                  <a:schemeClr val="bg1"/>
                </a:solidFill>
              </a:rPr>
              <a:t> fugit</a:t>
            </a:r>
            <a:r>
              <a:rPr lang="nl-NL" sz="2400" kern="0" dirty="0">
                <a:solidFill>
                  <a:schemeClr val="bg1"/>
                </a:solidFill>
              </a:rPr>
              <a:t>, </a:t>
            </a:r>
            <a:r>
              <a:rPr lang="nl-NL" sz="2400" kern="0" dirty="0" err="1">
                <a:solidFill>
                  <a:schemeClr val="bg1"/>
                </a:solidFill>
              </a:rPr>
              <a:t>unt</a:t>
            </a:r>
            <a:r>
              <a:rPr lang="nl-NL" sz="2400" kern="0">
                <a:solidFill>
                  <a:schemeClr val="bg1"/>
                </a:solidFill>
              </a:rPr>
              <a:t>omig apples </a:t>
            </a:r>
            <a:r>
              <a:rPr lang="nl-NL" sz="2400" kern="0" dirty="0" err="1">
                <a:solidFill>
                  <a:schemeClr val="bg1"/>
                </a:solidFill>
              </a:rPr>
              <a:t>endipiciis</a:t>
            </a:r>
            <a:r>
              <a:rPr lang="nl-NL" sz="2400" kern="0" dirty="0">
                <a:solidFill>
                  <a:schemeClr val="bg1"/>
                </a:solidFill>
              </a:rPr>
              <a:t> </a:t>
            </a:r>
            <a:r>
              <a:rPr lang="nl-NL" sz="2400" kern="0" dirty="0" err="1">
                <a:solidFill>
                  <a:schemeClr val="bg1"/>
                </a:solidFill>
              </a:rPr>
              <a:t>ini</a:t>
            </a:r>
            <a:r>
              <a:rPr lang="nl-NL" sz="2400" kern="0" dirty="0">
                <a:solidFill>
                  <a:schemeClr val="bg1"/>
                </a:solidFill>
              </a:rPr>
              <a:t> </a:t>
            </a:r>
            <a:r>
              <a:rPr lang="nl-NL" sz="2400" kern="0" err="1">
                <a:solidFill>
                  <a:schemeClr val="bg1"/>
                </a:solidFill>
              </a:rPr>
              <a:t>coratem</a:t>
            </a:r>
            <a:r>
              <a:rPr lang="nl-NL" sz="2400" kern="0">
                <a:solidFill>
                  <a:schemeClr val="bg1"/>
                </a:solidFill>
              </a:rPr>
              <a:t> est </a:t>
            </a:r>
            <a:r>
              <a:rPr lang="nl-NL" sz="2400" kern="0" dirty="0" err="1">
                <a:solidFill>
                  <a:schemeClr val="bg1"/>
                </a:solidFill>
              </a:rPr>
              <a:t>modis</a:t>
            </a:r>
            <a:r>
              <a:rPr lang="nl-NL" sz="2400" kern="0" dirty="0">
                <a:solidFill>
                  <a:schemeClr val="bg1"/>
                </a:solidFill>
              </a:rPr>
              <a:t> </a:t>
            </a:r>
            <a:r>
              <a:rPr lang="nl-NL" sz="2400" kern="0" err="1">
                <a:solidFill>
                  <a:schemeClr val="bg1"/>
                </a:solidFill>
              </a:rPr>
              <a:t>aliquatem</a:t>
            </a:r>
            <a:r>
              <a:rPr lang="nl-NL" sz="2400" kern="0">
                <a:solidFill>
                  <a:schemeClr val="bg1"/>
                </a:solidFill>
              </a:rPr>
              <a:t>.</a:t>
            </a:r>
            <a:endParaRPr lang="nl-NL" sz="2400" kern="0" dirty="0">
              <a:solidFill>
                <a:schemeClr val="bg1"/>
              </a:solidFill>
            </a:endParaRP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59E5D27C-B59D-706A-83E9-A0E973CB13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362" y="2036655"/>
            <a:ext cx="9793088" cy="250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lIns="0" rIns="0"/>
          <a:lstStyle>
            <a:lvl1pPr algn="l" defTabSz="771391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lang="nl-NL" sz="990" baseline="0">
                <a:solidFill>
                  <a:srgbClr val="000000"/>
                </a:solidFill>
                <a:latin typeface="Trebuchet MS" charset="0"/>
                <a:ea typeface="+mn-ea"/>
                <a:cs typeface="+mn-cs"/>
              </a:defRPr>
            </a:lvl1pPr>
            <a:lvl2pPr marL="409836" indent="-205480" algn="l" defTabSz="771391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har char="–"/>
              <a:defRPr sz="1698">
                <a:solidFill>
                  <a:schemeClr val="tx1"/>
                </a:solidFill>
                <a:latin typeface="+mn-lt"/>
                <a:ea typeface="+mn-ea"/>
              </a:defRPr>
            </a:lvl2pPr>
            <a:lvl3pPr marL="611947" indent="-199865" algn="l" defTabSz="771391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har char="–"/>
              <a:defRPr sz="1698">
                <a:solidFill>
                  <a:schemeClr val="tx1"/>
                </a:solidFill>
                <a:latin typeface="+mn-lt"/>
                <a:ea typeface="Geneva" pitchFamily="31" charset="-128"/>
                <a:cs typeface="Geneva" charset="-128"/>
              </a:defRPr>
            </a:lvl3pPr>
            <a:lvl4pPr marL="817427" indent="-200988" algn="l" defTabSz="771391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har char="–"/>
              <a:defRPr sz="1698">
                <a:solidFill>
                  <a:schemeClr val="tx1"/>
                </a:solidFill>
                <a:latin typeface="+mn-lt"/>
                <a:ea typeface="Geneva" pitchFamily="31" charset="-128"/>
              </a:defRPr>
            </a:lvl4pPr>
            <a:lvl5pPr marL="1020661" indent="-199865" algn="l" defTabSz="771391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har char="–"/>
              <a:defRPr sz="1698">
                <a:solidFill>
                  <a:schemeClr val="tx1"/>
                </a:solidFill>
                <a:latin typeface="+mn-lt"/>
                <a:ea typeface="Geneva" pitchFamily="31" charset="-128"/>
              </a:defRPr>
            </a:lvl5pPr>
            <a:lvl6pPr marL="1349255" indent="-202160" algn="l" defTabSz="772301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har char="–"/>
              <a:defRPr sz="1698">
                <a:solidFill>
                  <a:schemeClr val="tx1"/>
                </a:solidFill>
                <a:latin typeface="+mn-lt"/>
                <a:ea typeface="+mn-ea"/>
              </a:defRPr>
            </a:lvl6pPr>
            <a:lvl7pPr marL="1676348" indent="-202160" algn="l" defTabSz="772301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har char="–"/>
              <a:defRPr sz="1698">
                <a:solidFill>
                  <a:schemeClr val="tx1"/>
                </a:solidFill>
                <a:latin typeface="+mn-lt"/>
                <a:ea typeface="+mn-ea"/>
              </a:defRPr>
            </a:lvl7pPr>
            <a:lvl8pPr marL="2003440" indent="-202160" algn="l" defTabSz="772301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har char="–"/>
              <a:defRPr sz="1698">
                <a:solidFill>
                  <a:schemeClr val="tx1"/>
                </a:solidFill>
                <a:latin typeface="+mn-lt"/>
                <a:ea typeface="+mn-ea"/>
              </a:defRPr>
            </a:lvl8pPr>
            <a:lvl9pPr marL="2330532" indent="-202160" algn="l" defTabSz="772301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har char="–"/>
              <a:defRPr sz="1698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algn="ctr"/>
            <a:r>
              <a:rPr lang="nl-NL" sz="1200" kern="0" dirty="0">
                <a:solidFill>
                  <a:schemeClr val="bg1"/>
                </a:solidFill>
              </a:rPr>
              <a:t>Ment </a:t>
            </a:r>
            <a:r>
              <a:rPr lang="nl-NL" sz="1200" kern="0" dirty="0" err="1">
                <a:solidFill>
                  <a:schemeClr val="bg1"/>
                </a:solidFill>
              </a:rPr>
              <a:t>am</a:t>
            </a:r>
            <a:r>
              <a:rPr lang="nl-NL" sz="1200" kern="0" dirty="0">
                <a:solidFill>
                  <a:schemeClr val="bg1"/>
                </a:solidFill>
              </a:rPr>
              <a:t> re </a:t>
            </a:r>
            <a:r>
              <a:rPr lang="nl-NL" sz="1200" kern="0" dirty="0" err="1">
                <a:solidFill>
                  <a:schemeClr val="bg1"/>
                </a:solidFill>
              </a:rPr>
              <a:t>conseditatur</a:t>
            </a:r>
            <a:r>
              <a:rPr lang="nl-NL" sz="1200" kern="0" dirty="0">
                <a:solidFill>
                  <a:schemeClr val="bg1"/>
                </a:solidFill>
              </a:rPr>
              <a:t> </a:t>
            </a:r>
            <a:r>
              <a:rPr lang="nl-NL" sz="1200" kern="0" dirty="0" err="1">
                <a:solidFill>
                  <a:schemeClr val="bg1"/>
                </a:solidFill>
              </a:rPr>
              <a:t>aut</a:t>
            </a:r>
            <a:r>
              <a:rPr lang="nl-NL" sz="1200" kern="0" dirty="0">
                <a:solidFill>
                  <a:schemeClr val="bg1"/>
                </a:solidFill>
              </a:rPr>
              <a:t> </a:t>
            </a:r>
            <a:r>
              <a:rPr lang="nl-NL" sz="1200" kern="0" dirty="0" err="1">
                <a:solidFill>
                  <a:schemeClr val="bg1"/>
                </a:solidFill>
              </a:rPr>
              <a:t>dolupta</a:t>
            </a:r>
            <a:r>
              <a:rPr lang="nl-NL" sz="1200" kern="0" dirty="0">
                <a:solidFill>
                  <a:schemeClr val="bg1"/>
                </a:solidFill>
              </a:rPr>
              <a:t> </a:t>
            </a:r>
            <a:r>
              <a:rPr lang="nl-NL" sz="1200" kern="0" dirty="0" err="1">
                <a:solidFill>
                  <a:schemeClr val="bg1"/>
                </a:solidFill>
              </a:rPr>
              <a:t>iniatur</a:t>
            </a:r>
            <a:r>
              <a:rPr lang="nl-NL" sz="1200" kern="0" dirty="0">
                <a:solidFill>
                  <a:schemeClr val="bg1"/>
                </a:solidFill>
              </a:rPr>
              <a:t> </a:t>
            </a:r>
            <a:r>
              <a:rPr lang="nl-NL" sz="1200" kern="0" dirty="0" err="1">
                <a:solidFill>
                  <a:schemeClr val="bg1"/>
                </a:solidFill>
              </a:rPr>
              <a:t>aut</a:t>
            </a:r>
            <a:r>
              <a:rPr lang="nl-NL" sz="1200" kern="0" dirty="0">
                <a:solidFill>
                  <a:schemeClr val="bg1"/>
                </a:solidFill>
              </a:rPr>
              <a:t> </a:t>
            </a:r>
            <a:r>
              <a:rPr lang="nl-NL" sz="1200" kern="0" dirty="0" err="1">
                <a:solidFill>
                  <a:schemeClr val="bg1"/>
                </a:solidFill>
              </a:rPr>
              <a:t>adit</a:t>
            </a:r>
            <a:r>
              <a:rPr lang="nl-NL" sz="1200" kern="0" dirty="0">
                <a:solidFill>
                  <a:schemeClr val="bg1"/>
                </a:solidFill>
              </a:rPr>
              <a:t> </a:t>
            </a:r>
            <a:r>
              <a:rPr lang="nl-NL" sz="1200" kern="0" dirty="0" err="1">
                <a:solidFill>
                  <a:schemeClr val="bg1"/>
                </a:solidFill>
              </a:rPr>
              <a:t>eost</a:t>
            </a:r>
            <a:r>
              <a:rPr lang="nl-NL" sz="1200" kern="0" dirty="0">
                <a:solidFill>
                  <a:schemeClr val="bg1"/>
                </a:solidFill>
              </a:rPr>
              <a:t> que </a:t>
            </a:r>
            <a:r>
              <a:rPr lang="nl-NL" sz="1200" kern="0" err="1">
                <a:solidFill>
                  <a:schemeClr val="bg1"/>
                </a:solidFill>
              </a:rPr>
              <a:t>inis</a:t>
            </a:r>
            <a:r>
              <a:rPr lang="nl-NL" sz="1200" kern="0">
                <a:solidFill>
                  <a:schemeClr val="bg1"/>
                </a:solidFill>
              </a:rPr>
              <a:t> veris </a:t>
            </a:r>
            <a:r>
              <a:rPr lang="nl-NL" sz="1200" kern="0" dirty="0" err="1">
                <a:solidFill>
                  <a:schemeClr val="bg1"/>
                </a:solidFill>
              </a:rPr>
              <a:t>volore</a:t>
            </a:r>
            <a:r>
              <a:rPr lang="nl-NL" sz="1200" kern="0" dirty="0">
                <a:solidFill>
                  <a:schemeClr val="bg1"/>
                </a:solidFill>
              </a:rPr>
              <a:t> cor.</a:t>
            </a:r>
          </a:p>
        </p:txBody>
      </p:sp>
    </p:spTree>
    <p:extLst>
      <p:ext uri="{BB962C8B-B14F-4D97-AF65-F5344CB8AC3E}">
        <p14:creationId xmlns:p14="http://schemas.microsoft.com/office/powerpoint/2010/main" val="499642164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">
      <a:dk1>
        <a:srgbClr val="000080"/>
      </a:dk1>
      <a:lt1>
        <a:srgbClr val="FFFFFF"/>
      </a:lt1>
      <a:dk2>
        <a:srgbClr val="FFFFFF"/>
      </a:dk2>
      <a:lt2>
        <a:srgbClr val="808080"/>
      </a:lt2>
      <a:accent1>
        <a:srgbClr val="000080"/>
      </a:accent1>
      <a:accent2>
        <a:srgbClr val="F0E800"/>
      </a:accent2>
      <a:accent3>
        <a:srgbClr val="FFFFFF"/>
      </a:accent3>
      <a:accent4>
        <a:srgbClr val="00006C"/>
      </a:accent4>
      <a:accent5>
        <a:srgbClr val="AAAAC0"/>
      </a:accent5>
      <a:accent6>
        <a:srgbClr val="D9D200"/>
      </a:accent6>
      <a:hlink>
        <a:srgbClr val="A1217C"/>
      </a:hlink>
      <a:folHlink>
        <a:srgbClr val="5BB244"/>
      </a:folHlink>
    </a:clrScheme>
    <a:fontScheme name="Blank Presentation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  <a:cs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  <a:cs typeface="ＭＳ Ｐゴシック" charset="0"/>
          </a:defRPr>
        </a:defPPr>
      </a:lstStyle>
    </a:lnDef>
    <a:txDef>
      <a:spPr>
        <a:noFill/>
      </a:spPr>
      <a:bodyPr wrap="square" lIns="0" tIns="0" rIns="0" bIns="0" numCol="2" rtlCol="0">
        <a:spAutoFit/>
      </a:bodyPr>
      <a:lstStyle>
        <a:defPPr>
          <a:defRPr sz="1400" dirty="0" smtClean="0">
            <a:solidFill>
              <a:srgbClr val="000000"/>
            </a:solidFill>
            <a:latin typeface="Trebuchet MS" charset="0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e1" id="{E1BCFE0C-F449-CB47-801E-41074FD3C995}" vid="{F9280A30-3014-8340-8D5F-67C921FCE171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80"/>
      </a:dk1>
      <a:lt1>
        <a:srgbClr val="FFFFFF"/>
      </a:lt1>
      <a:dk2>
        <a:srgbClr val="FFFFFF"/>
      </a:dk2>
      <a:lt2>
        <a:srgbClr val="808080"/>
      </a:lt2>
      <a:accent1>
        <a:srgbClr val="000080"/>
      </a:accent1>
      <a:accent2>
        <a:srgbClr val="F0E800"/>
      </a:accent2>
      <a:accent3>
        <a:srgbClr val="FFFFFF"/>
      </a:accent3>
      <a:accent4>
        <a:srgbClr val="00006C"/>
      </a:accent4>
      <a:accent5>
        <a:srgbClr val="AAAAC0"/>
      </a:accent5>
      <a:accent6>
        <a:srgbClr val="D9D200"/>
      </a:accent6>
      <a:hlink>
        <a:srgbClr val="A1217C"/>
      </a:hlink>
      <a:folHlink>
        <a:srgbClr val="5BB24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80"/>
      </a:dk1>
      <a:lt1>
        <a:srgbClr val="FFFFFF"/>
      </a:lt1>
      <a:dk2>
        <a:srgbClr val="FFFFFF"/>
      </a:dk2>
      <a:lt2>
        <a:srgbClr val="808080"/>
      </a:lt2>
      <a:accent1>
        <a:srgbClr val="000080"/>
      </a:accent1>
      <a:accent2>
        <a:srgbClr val="F0E800"/>
      </a:accent2>
      <a:accent3>
        <a:srgbClr val="FFFFFF"/>
      </a:accent3>
      <a:accent4>
        <a:srgbClr val="00006C"/>
      </a:accent4>
      <a:accent5>
        <a:srgbClr val="AAAAC0"/>
      </a:accent5>
      <a:accent6>
        <a:srgbClr val="D9D200"/>
      </a:accent6>
      <a:hlink>
        <a:srgbClr val="A1217C"/>
      </a:hlink>
      <a:folHlink>
        <a:srgbClr val="5BB24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4CABDB5AAD2234995E07F76669642A2" ma:contentTypeVersion="10" ma:contentTypeDescription="Een nieuw document maken." ma:contentTypeScope="" ma:versionID="19f4701780086f867fa08a6f0a4449f6">
  <xsd:schema xmlns:xsd="http://www.w3.org/2001/XMLSchema" xmlns:xs="http://www.w3.org/2001/XMLSchema" xmlns:p="http://schemas.microsoft.com/office/2006/metadata/properties" xmlns:ns2="bfba98fd-c23a-4199-8cec-983b6de7f215" xmlns:ns3="c7a674f8-b4a7-4176-83d9-51c8217fc5c8" targetNamespace="http://schemas.microsoft.com/office/2006/metadata/properties" ma:root="true" ma:fieldsID="b146cacc8d0ebf40a53f08365bd6d783" ns2:_="" ns3:_="">
    <xsd:import namespace="bfba98fd-c23a-4199-8cec-983b6de7f215"/>
    <xsd:import namespace="c7a674f8-b4a7-4176-83d9-51c8217fc5c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fba98fd-c23a-4199-8cec-983b6de7f2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Afbeeldingtags" ma:readOnly="false" ma:fieldId="{5cf76f15-5ced-4ddc-b409-7134ff3c332f}" ma:taxonomyMulti="true" ma:sspId="296240b3-82fb-446b-a13e-4fc46c6b656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7a674f8-b4a7-4176-83d9-51c8217fc5c8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eb280268-0846-46d1-8f37-2cdaa4207f2a}" ma:internalName="TaxCatchAll" ma:showField="CatchAllData" ma:web="c7a674f8-b4a7-4176-83d9-51c8217fc5c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fba98fd-c23a-4199-8cec-983b6de7f215">
      <Terms xmlns="http://schemas.microsoft.com/office/infopath/2007/PartnerControls"/>
    </lcf76f155ced4ddcb4097134ff3c332f>
    <TaxCatchAll xmlns="c7a674f8-b4a7-4176-83d9-51c8217fc5c8" xsi:nil="true"/>
  </documentManagement>
</p:properties>
</file>

<file path=customXml/itemProps1.xml><?xml version="1.0" encoding="utf-8"?>
<ds:datastoreItem xmlns:ds="http://schemas.openxmlformats.org/officeDocument/2006/customXml" ds:itemID="{B5B8A09A-2194-49D2-8769-BEBB9CDDBF9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7E64D03-F001-491D-A858-E60500C3DFC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fba98fd-c23a-4199-8cec-983b6de7f215"/>
    <ds:schemaRef ds:uri="c7a674f8-b4a7-4176-83d9-51c8217fc5c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7584ACA-A31B-4F8D-9FE4-B54D5C11565A}">
  <ds:schemaRefs>
    <ds:schemaRef ds:uri="http://purl.org/dc/dcmitype/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bfba98fd-c23a-4199-8cec-983b6de7f215"/>
    <ds:schemaRef ds:uri="http://purl.org/dc/terms/"/>
    <ds:schemaRef ds:uri="http://schemas.microsoft.com/office/2006/metadata/properties"/>
    <ds:schemaRef ds:uri="http://schemas.openxmlformats.org/package/2006/metadata/core-properties"/>
    <ds:schemaRef ds:uri="c7a674f8-b4a7-4176-83d9-51c8217fc5c8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1 vumc_wetensch_poster_nl_stnd</Template>
  <TotalTime>113</TotalTime>
  <Words>1310</Words>
  <Application>Microsoft Macintosh PowerPoint</Application>
  <PresentationFormat>Aangepast</PresentationFormat>
  <Paragraphs>128</Paragraphs>
  <Slides>2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</vt:i4>
      </vt:variant>
    </vt:vector>
  </HeadingPairs>
  <TitlesOfParts>
    <vt:vector size="5" baseType="lpstr">
      <vt:lpstr>Arial</vt:lpstr>
      <vt:lpstr>Trebuchet MS</vt:lpstr>
      <vt:lpstr>Blank Presentation</vt:lpstr>
      <vt:lpstr>Titel: Ihil earchita a voluptae con aut fugit, untomig apples endipiciis ini coratem est modis aliquatem.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Titel: Ihil earchita a voluptae con aut  fugit, unt, omig endipiciis ini coratem  est modis aliquatem.</dc:title>
  <dc:creator>Gerda Lieftink</dc:creator>
  <cp:lastModifiedBy>Gerda Lieftink</cp:lastModifiedBy>
  <cp:revision>43</cp:revision>
  <cp:lastPrinted>2011-06-29T11:47:30Z</cp:lastPrinted>
  <dcterms:created xsi:type="dcterms:W3CDTF">2018-10-10T14:03:39Z</dcterms:created>
  <dcterms:modified xsi:type="dcterms:W3CDTF">2024-04-04T09:00:21Z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0x010100B4CABDB5AAD2234995E07F76669642A2</vt:lpwstr>
  </property>
</Properties>
</file>