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46F"/>
    <a:srgbClr val="694893"/>
    <a:srgbClr val="000000"/>
    <a:srgbClr val="008C50"/>
    <a:srgbClr val="810000"/>
    <a:srgbClr val="00975F"/>
    <a:srgbClr val="7A373E"/>
    <a:srgbClr val="0097B4"/>
    <a:srgbClr val="7ABB3E"/>
    <a:srgbClr val="D8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 varScale="1">
        <p:scale>
          <a:sx n="83" d="100"/>
          <a:sy n="83" d="100"/>
        </p:scale>
        <p:origin x="3114" y="96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3A2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936D4FF-4686-0F47-BC47-8D4BD8052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8923" y="57600"/>
            <a:ext cx="2160240" cy="596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69092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3A246F"/>
                </a:solidFill>
              </a:rPr>
              <a:t>Supporting the system, curing the body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3A246F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3A246F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79" b="31065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383879"/>
            <a:ext cx="7562850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br>
              <a:rPr lang="nl-NL" sz="2400" kern="0" dirty="0" err="1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Amsterdam Institute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</a:t>
            </a:r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 Immunology and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Infectious</a:t>
            </a:r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Diseases</a:t>
            </a:r>
            <a:endParaRPr lang="nl-NL" sz="16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71" y="2306254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3A246F"/>
                </a:solidFill>
              </a:rPr>
              <a:t>Ment </a:t>
            </a:r>
            <a:r>
              <a:rPr lang="nl-NL" kern="0" dirty="0" err="1">
                <a:solidFill>
                  <a:srgbClr val="3A246F"/>
                </a:solidFill>
              </a:rPr>
              <a:t>am</a:t>
            </a:r>
            <a:r>
              <a:rPr lang="nl-NL" kern="0" dirty="0">
                <a:solidFill>
                  <a:srgbClr val="3A246F"/>
                </a:solidFill>
              </a:rPr>
              <a:t> re </a:t>
            </a:r>
            <a:r>
              <a:rPr lang="nl-NL" kern="0" dirty="0" err="1">
                <a:solidFill>
                  <a:srgbClr val="3A246F"/>
                </a:solidFill>
              </a:rPr>
              <a:t>conseditatur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aut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dolupta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iniatur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aut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adit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eost</a:t>
            </a:r>
            <a:r>
              <a:rPr lang="nl-NL" kern="0" dirty="0">
                <a:solidFill>
                  <a:srgbClr val="3A246F"/>
                </a:solidFill>
              </a:rPr>
              <a:t> que </a:t>
            </a:r>
            <a:r>
              <a:rPr lang="nl-NL" kern="0" dirty="0" err="1">
                <a:solidFill>
                  <a:srgbClr val="3A246F"/>
                </a:solidFill>
              </a:rPr>
              <a:t>inis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veris</a:t>
            </a:r>
            <a:r>
              <a:rPr lang="nl-NL" kern="0" dirty="0">
                <a:solidFill>
                  <a:srgbClr val="3A246F"/>
                </a:solidFill>
              </a:rPr>
              <a:t> </a:t>
            </a:r>
            <a:r>
              <a:rPr lang="nl-NL" kern="0" dirty="0" err="1">
                <a:solidFill>
                  <a:srgbClr val="3A246F"/>
                </a:solidFill>
              </a:rPr>
              <a:t>voloreto.</a:t>
            </a:r>
            <a:endParaRPr lang="nl-NL" kern="0" dirty="0">
              <a:solidFill>
                <a:srgbClr val="3A246F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955697"/>
            <a:ext cx="2733385" cy="565086"/>
            <a:chOff x="4314825" y="8661436"/>
            <a:chExt cx="2347895" cy="565086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61436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Institute for Infection and Immunity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02" b="34644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3A246F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3A246F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3A246F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3A246F"/>
                </a:solidFill>
              </a:rPr>
              <a:t>Supporting the system, curing the body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26C7E31D-D393-7FEA-8C42-A31360C14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3879"/>
            <a:ext cx="7562850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br>
              <a:rPr lang="nl-NL" sz="2400" kern="0" dirty="0" err="1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B4FD74016CE47A05B7DCB3C9030C6" ma:contentTypeVersion="0" ma:contentTypeDescription="Een nieuw document maken." ma:contentTypeScope="" ma:versionID="f7f962dc4a63301e620a387cb69749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2244989ec27873bed08276c42f95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14504-1AA5-4918-8546-FB94CD01C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E43C19-8900-4D38-9738-C819F7381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5CCD51-433E-42AD-A6FA-287E36937E6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272</TotalTime>
  <Words>1283</Words>
  <Application>Microsoft Office PowerPoint</Application>
  <PresentationFormat>Aangepast</PresentationFormat>
  <Paragraphs>76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Duiker, Y.M. (Yvonne)</cp:lastModifiedBy>
  <cp:revision>69</cp:revision>
  <cp:lastPrinted>2021-06-22T07:44:49Z</cp:lastPrinted>
  <dcterms:created xsi:type="dcterms:W3CDTF">2018-10-10T12:49:46Z</dcterms:created>
  <dcterms:modified xsi:type="dcterms:W3CDTF">2025-05-08T06:49:46Z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0x0101004BCB4FD74016CE47A05B7DCB3C9030C6</vt:lpwstr>
  </property>
</Properties>
</file>