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2" r:id="rId5"/>
    <p:sldId id="288" r:id="rId6"/>
    <p:sldId id="283" r:id="rId7"/>
    <p:sldId id="284" r:id="rId8"/>
    <p:sldId id="285" r:id="rId9"/>
    <p:sldId id="286" r:id="rId10"/>
    <p:sldId id="289" r:id="rId11"/>
    <p:sldId id="287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leen Amsterdam UMC logo" id="{0BF0F565-7A73-534C-A783-19E006346DB6}">
          <p14:sldIdLst>
            <p14:sldId id="282"/>
            <p14:sldId id="288"/>
            <p14:sldId id="283"/>
            <p14:sldId id="284"/>
            <p14:sldId id="285"/>
            <p14:sldId id="286"/>
            <p14:sldId id="289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da Lieftink" initials="GL" lastIdx="1" clrIdx="0">
    <p:extLst>
      <p:ext uri="{19B8F6BF-5375-455C-9EA6-DF929625EA0E}">
        <p15:presenceInfo xmlns:p15="http://schemas.microsoft.com/office/powerpoint/2012/main" userId="5d46486367070f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6F6"/>
    <a:srgbClr val="AE2E3D"/>
    <a:srgbClr val="800000"/>
    <a:srgbClr val="694893"/>
    <a:srgbClr val="009CB4"/>
    <a:srgbClr val="0082C5"/>
    <a:srgbClr val="DED5BD"/>
    <a:srgbClr val="008C50"/>
    <a:srgbClr val="003741"/>
    <a:srgbClr val="6AB65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08AD5D-7F11-4E14-A978-811CB6C818A5}" v="7" dt="2025-08-13T09:38:53.529"/>
    <p1510:client id="{600B822F-8A5D-4B96-8E37-BDDA572B8C3A}" v="38" dt="2025-08-13T08:41:56.525"/>
    <p1510:client id="{9DBF8246-302B-40A2-9CF8-CC18AE82CB67}" v="36" dt="2025-08-12T14:21:15.200"/>
    <p1510:client id="{F550CCE1-AA25-4B5F-9F49-78E00B735950}" v="16" dt="2025-08-12T14:34:33.4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8887" autoAdjust="0"/>
    <p:restoredTop sz="96405"/>
  </p:normalViewPr>
  <p:slideViewPr>
    <p:cSldViewPr snapToGrid="0">
      <p:cViewPr varScale="1">
        <p:scale>
          <a:sx n="127" d="100"/>
          <a:sy n="127" d="100"/>
        </p:scale>
        <p:origin x="34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vo, V. (Valentina)" userId="9e419925-4dec-47fd-8488-d76298f14537" providerId="ADAL" clId="{600B822F-8A5D-4B96-8E37-BDDA572B8C3A}"/>
    <pc:docChg chg="undo redo custSel modSld modMainMaster">
      <pc:chgData name="Bravo, V. (Valentina)" userId="9e419925-4dec-47fd-8488-d76298f14537" providerId="ADAL" clId="{600B822F-8A5D-4B96-8E37-BDDA572B8C3A}" dt="2025-08-13T08:42:17.160" v="213" actId="478"/>
      <pc:docMkLst>
        <pc:docMk/>
      </pc:docMkLst>
      <pc:sldChg chg="addSp delSp modSp mod chgLayout">
        <pc:chgData name="Bravo, V. (Valentina)" userId="9e419925-4dec-47fd-8488-d76298f14537" providerId="ADAL" clId="{600B822F-8A5D-4B96-8E37-BDDA572B8C3A}" dt="2025-08-13T08:05:35.485" v="51" actId="700"/>
        <pc:sldMkLst>
          <pc:docMk/>
          <pc:sldMk cId="2071991139" sldId="285"/>
        </pc:sldMkLst>
        <pc:spChg chg="add 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2" creationId="{E5CE18E0-1590-5077-824A-FB8F7D6C16A6}"/>
          </ac:spMkLst>
        </pc:spChg>
        <pc:spChg chg="add 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3" creationId="{5ED30738-71C6-C864-728D-B4A3C2A4AC8F}"/>
          </ac:spMkLst>
        </pc:spChg>
        <pc:spChg chg="add 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4" creationId="{3144A3AA-A271-9175-4627-8D4969C91E1A}"/>
          </ac:spMkLst>
        </pc:spChg>
        <pc:spChg chg="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5" creationId="{96DDED53-7105-E110-11EB-57DB98B18623}"/>
          </ac:spMkLst>
        </pc:spChg>
        <pc:spChg chg="del mod">
          <ac:chgData name="Bravo, V. (Valentina)" userId="9e419925-4dec-47fd-8488-d76298f14537" providerId="ADAL" clId="{600B822F-8A5D-4B96-8E37-BDDA572B8C3A}" dt="2025-08-13T08:01:54.666" v="3" actId="478"/>
          <ac:spMkLst>
            <pc:docMk/>
            <pc:sldMk cId="2071991139" sldId="285"/>
            <ac:spMk id="9" creationId="{39D0840C-A2F6-D259-A2DF-F8D20ABB1C3D}"/>
          </ac:spMkLst>
        </pc:spChg>
        <pc:spChg chg="del">
          <ac:chgData name="Bravo, V. (Valentina)" userId="9e419925-4dec-47fd-8488-d76298f14537" providerId="ADAL" clId="{600B822F-8A5D-4B96-8E37-BDDA572B8C3A}" dt="2025-08-13T08:01:39.467" v="1" actId="478"/>
          <ac:spMkLst>
            <pc:docMk/>
            <pc:sldMk cId="2071991139" sldId="285"/>
            <ac:spMk id="10" creationId="{B6237738-B5F8-0C74-66F2-D5995CCD0258}"/>
          </ac:spMkLst>
        </pc:spChg>
        <pc:spChg chg="del">
          <ac:chgData name="Bravo, V. (Valentina)" userId="9e419925-4dec-47fd-8488-d76298f14537" providerId="ADAL" clId="{600B822F-8A5D-4B96-8E37-BDDA572B8C3A}" dt="2025-08-13T08:01:37.327" v="0" actId="478"/>
          <ac:spMkLst>
            <pc:docMk/>
            <pc:sldMk cId="2071991139" sldId="285"/>
            <ac:spMk id="11" creationId="{EDFDC1CA-9A52-91AA-7416-8428C81B482D}"/>
          </ac:spMkLst>
        </pc:spChg>
      </pc:sldChg>
      <pc:sldMasterChg chg="modSldLayout">
        <pc:chgData name="Bravo, V. (Valentina)" userId="9e419925-4dec-47fd-8488-d76298f14537" providerId="ADAL" clId="{600B822F-8A5D-4B96-8E37-BDDA572B8C3A}" dt="2025-08-13T08:42:17.160" v="213" actId="478"/>
        <pc:sldMasterMkLst>
          <pc:docMk/>
          <pc:sldMasterMk cId="2670640674" sldId="2147483648"/>
        </pc:sldMasterMkLst>
        <pc:sldLayoutChg chg="addSp delSp modSp mod">
          <pc:chgData name="Bravo, V. (Valentina)" userId="9e419925-4dec-47fd-8488-d76298f14537" providerId="ADAL" clId="{600B822F-8A5D-4B96-8E37-BDDA572B8C3A}" dt="2025-08-13T08:39:30.122" v="99" actId="1076"/>
          <pc:sldLayoutMkLst>
            <pc:docMk/>
            <pc:sldMasterMk cId="2670640674" sldId="2147483648"/>
            <pc:sldLayoutMk cId="3907370482" sldId="2147483684"/>
          </pc:sldLayoutMkLst>
          <pc:spChg chg="del mod">
            <ac:chgData name="Bravo, V. (Valentina)" userId="9e419925-4dec-47fd-8488-d76298f14537" providerId="ADAL" clId="{600B822F-8A5D-4B96-8E37-BDDA572B8C3A}" dt="2025-08-13T08:29:01.159" v="78" actId="478"/>
            <ac:spMkLst>
              <pc:docMk/>
              <pc:sldMasterMk cId="2670640674" sldId="2147483648"/>
              <pc:sldLayoutMk cId="3907370482" sldId="2147483684"/>
              <ac:spMk id="2" creationId="{AD8A7EA7-8C6C-5EC1-1BFC-B026E55B8DF2}"/>
            </ac:spMkLst>
          </pc:spChg>
          <pc:spChg chg="mod">
            <ac:chgData name="Bravo, V. (Valentina)" userId="9e419925-4dec-47fd-8488-d76298f14537" providerId="ADAL" clId="{600B822F-8A5D-4B96-8E37-BDDA572B8C3A}" dt="2025-08-13T08:29:58.538" v="94" actId="1036"/>
            <ac:spMkLst>
              <pc:docMk/>
              <pc:sldMasterMk cId="2670640674" sldId="2147483648"/>
              <pc:sldLayoutMk cId="3907370482" sldId="2147483684"/>
              <ac:spMk id="3" creationId="{F6A63C45-2017-2B88-2D95-B10C37CE241A}"/>
            </ac:spMkLst>
          </pc:spChg>
          <pc:spChg chg="mod">
            <ac:chgData name="Bravo, V. (Valentina)" userId="9e419925-4dec-47fd-8488-d76298f14537" providerId="ADAL" clId="{600B822F-8A5D-4B96-8E37-BDDA572B8C3A}" dt="2025-08-13T08:29:58.538" v="94" actId="1036"/>
            <ac:spMkLst>
              <pc:docMk/>
              <pc:sldMasterMk cId="2670640674" sldId="2147483648"/>
              <pc:sldLayoutMk cId="3907370482" sldId="2147483684"/>
              <ac:spMk id="6" creationId="{9F6FD8C6-3858-FC28-B706-9BEFBF2B1188}"/>
            </ac:spMkLst>
          </pc:spChg>
          <pc:spChg chg="add mod">
            <ac:chgData name="Bravo, V. (Valentina)" userId="9e419925-4dec-47fd-8488-d76298f14537" providerId="ADAL" clId="{600B822F-8A5D-4B96-8E37-BDDA572B8C3A}" dt="2025-08-13T08:29:09.704" v="84"/>
            <ac:spMkLst>
              <pc:docMk/>
              <pc:sldMasterMk cId="2670640674" sldId="2147483648"/>
              <pc:sldLayoutMk cId="3907370482" sldId="2147483684"/>
              <ac:spMk id="7" creationId="{44F853D9-45A8-AA68-EAD6-1DDB2CF04BFE}"/>
            </ac:spMkLst>
          </pc:spChg>
          <pc:spChg chg="add mod">
            <ac:chgData name="Bravo, V. (Valentina)" userId="9e419925-4dec-47fd-8488-d76298f14537" providerId="ADAL" clId="{600B822F-8A5D-4B96-8E37-BDDA572B8C3A}" dt="2025-08-13T08:29:03.904" v="81"/>
            <ac:spMkLst>
              <pc:docMk/>
              <pc:sldMasterMk cId="2670640674" sldId="2147483648"/>
              <pc:sldLayoutMk cId="3907370482" sldId="2147483684"/>
              <ac:spMk id="8" creationId="{048B9AED-3525-1EC3-9106-9B09CBF4007E}"/>
            </ac:spMkLst>
          </pc:spChg>
          <pc:spChg chg="del">
            <ac:chgData name="Bravo, V. (Valentina)" userId="9e419925-4dec-47fd-8488-d76298f14537" providerId="ADAL" clId="{600B822F-8A5D-4B96-8E37-BDDA572B8C3A}" dt="2025-08-13T08:29:02.134" v="79" actId="478"/>
            <ac:spMkLst>
              <pc:docMk/>
              <pc:sldMasterMk cId="2670640674" sldId="2147483648"/>
              <pc:sldLayoutMk cId="3907370482" sldId="2147483684"/>
              <ac:spMk id="9" creationId="{B0A91A3E-A61D-C9EF-F051-43048BC14123}"/>
            </ac:spMkLst>
          </pc:spChg>
          <pc:spChg chg="add mod">
            <ac:chgData name="Bravo, V. (Valentina)" userId="9e419925-4dec-47fd-8488-d76298f14537" providerId="ADAL" clId="{600B822F-8A5D-4B96-8E37-BDDA572B8C3A}" dt="2025-08-13T08:29:03.904" v="81"/>
            <ac:spMkLst>
              <pc:docMk/>
              <pc:sldMasterMk cId="2670640674" sldId="2147483648"/>
              <pc:sldLayoutMk cId="3907370482" sldId="2147483684"/>
              <ac:spMk id="11" creationId="{39CB05D8-4B72-1D08-156C-F5FC962954DB}"/>
            </ac:spMkLst>
          </pc:spChg>
          <pc:spChg chg="add mod">
            <ac:chgData name="Bravo, V. (Valentina)" userId="9e419925-4dec-47fd-8488-d76298f14537" providerId="ADAL" clId="{600B822F-8A5D-4B96-8E37-BDDA572B8C3A}" dt="2025-08-13T08:29:18.680" v="88"/>
            <ac:spMkLst>
              <pc:docMk/>
              <pc:sldMasterMk cId="2670640674" sldId="2147483648"/>
              <pc:sldLayoutMk cId="3907370482" sldId="2147483684"/>
              <ac:spMk id="13" creationId="{94BA34F9-E754-2BF5-D7F1-DB4CAFA366EA}"/>
            </ac:spMkLst>
          </pc:spChg>
          <pc:spChg chg="add del">
            <ac:chgData name="Bravo, V. (Valentina)" userId="9e419925-4dec-47fd-8488-d76298f14537" providerId="ADAL" clId="{600B822F-8A5D-4B96-8E37-BDDA572B8C3A}" dt="2025-08-13T08:29:35.543" v="90" actId="478"/>
            <ac:spMkLst>
              <pc:docMk/>
              <pc:sldMasterMk cId="2670640674" sldId="2147483648"/>
              <pc:sldLayoutMk cId="3907370482" sldId="2147483684"/>
              <ac:spMk id="14" creationId="{94BA34F9-E754-2BF5-D7F1-DB4CAFA366EA}"/>
            </ac:spMkLst>
          </pc:spChg>
          <pc:spChg chg="add mod">
            <ac:chgData name="Bravo, V. (Valentina)" userId="9e419925-4dec-47fd-8488-d76298f14537" providerId="ADAL" clId="{600B822F-8A5D-4B96-8E37-BDDA572B8C3A}" dt="2025-08-13T08:29:25.039" v="89"/>
            <ac:spMkLst>
              <pc:docMk/>
              <pc:sldMasterMk cId="2670640674" sldId="2147483648"/>
              <pc:sldLayoutMk cId="3907370482" sldId="2147483684"/>
              <ac:spMk id="15" creationId="{96A939E9-2C5C-C95C-A102-575AF61A2684}"/>
            </ac:spMkLst>
          </pc:spChg>
          <pc:spChg chg="add mod">
            <ac:chgData name="Bravo, V. (Valentina)" userId="9e419925-4dec-47fd-8488-d76298f14537" providerId="ADAL" clId="{600B822F-8A5D-4B96-8E37-BDDA572B8C3A}" dt="2025-08-13T08:29:25.039" v="89"/>
            <ac:spMkLst>
              <pc:docMk/>
              <pc:sldMasterMk cId="2670640674" sldId="2147483648"/>
              <pc:sldLayoutMk cId="3907370482" sldId="2147483684"/>
              <ac:spMk id="16" creationId="{57DE5FFC-9E73-9711-2D91-21B854D9A79C}"/>
            </ac:spMkLst>
          </pc:spChg>
          <pc:spChg chg="add mod">
            <ac:chgData name="Bravo, V. (Valentina)" userId="9e419925-4dec-47fd-8488-d76298f14537" providerId="ADAL" clId="{600B822F-8A5D-4B96-8E37-BDDA572B8C3A}" dt="2025-08-13T08:29:25.039" v="89"/>
            <ac:spMkLst>
              <pc:docMk/>
              <pc:sldMasterMk cId="2670640674" sldId="2147483648"/>
              <pc:sldLayoutMk cId="3907370482" sldId="2147483684"/>
              <ac:spMk id="17" creationId="{DCF0C050-7BB7-7426-DA39-C07DE54A1EBF}"/>
            </ac:spMkLst>
          </pc:spChg>
          <pc:picChg chg="add del mod ord">
            <ac:chgData name="Bravo, V. (Valentina)" userId="9e419925-4dec-47fd-8488-d76298f14537" providerId="ADAL" clId="{600B822F-8A5D-4B96-8E37-BDDA572B8C3A}" dt="2025-08-13T08:06:55.328" v="60" actId="478"/>
            <ac:picMkLst>
              <pc:docMk/>
              <pc:sldMasterMk cId="2670640674" sldId="2147483648"/>
              <pc:sldLayoutMk cId="3907370482" sldId="2147483684"/>
              <ac:picMk id="4" creationId="{309DD7DA-42D3-089C-968A-B0139C362DEF}"/>
            </ac:picMkLst>
          </pc:picChg>
          <pc:picChg chg="mod">
            <ac:chgData name="Bravo, V. (Valentina)" userId="9e419925-4dec-47fd-8488-d76298f14537" providerId="ADAL" clId="{600B822F-8A5D-4B96-8E37-BDDA572B8C3A}" dt="2025-08-13T08:30:13.921" v="95" actId="1076"/>
            <ac:picMkLst>
              <pc:docMk/>
              <pc:sldMasterMk cId="2670640674" sldId="2147483648"/>
              <pc:sldLayoutMk cId="3907370482" sldId="2147483684"/>
              <ac:picMk id="5" creationId="{3C6D9624-A748-81D7-B277-F0C287049631}"/>
            </ac:picMkLst>
          </pc:picChg>
          <pc:picChg chg="add del">
            <ac:chgData name="Bravo, V. (Valentina)" userId="9e419925-4dec-47fd-8488-d76298f14537" providerId="ADAL" clId="{600B822F-8A5D-4B96-8E37-BDDA572B8C3A}" dt="2025-08-13T08:29:16.152" v="86" actId="478"/>
            <ac:picMkLst>
              <pc:docMk/>
              <pc:sldMasterMk cId="2670640674" sldId="2147483648"/>
              <pc:sldLayoutMk cId="3907370482" sldId="2147483684"/>
              <ac:picMk id="10" creationId="{1A1202F9-6C84-F078-5CDE-C86B0AF222C4}"/>
            </ac:picMkLst>
          </pc:picChg>
          <pc:picChg chg="add mod">
            <ac:chgData name="Bravo, V. (Valentina)" userId="9e419925-4dec-47fd-8488-d76298f14537" providerId="ADAL" clId="{600B822F-8A5D-4B96-8E37-BDDA572B8C3A}" dt="2025-08-13T08:29:03.904" v="81"/>
            <ac:picMkLst>
              <pc:docMk/>
              <pc:sldMasterMk cId="2670640674" sldId="2147483648"/>
              <pc:sldLayoutMk cId="3907370482" sldId="2147483684"/>
              <ac:picMk id="12" creationId="{9E1DA748-CF81-BF69-9868-5E9B039BF2F1}"/>
            </ac:picMkLst>
          </pc:picChg>
          <pc:picChg chg="add mod">
            <ac:chgData name="Bravo, V. (Valentina)" userId="9e419925-4dec-47fd-8488-d76298f14537" providerId="ADAL" clId="{600B822F-8A5D-4B96-8E37-BDDA572B8C3A}" dt="2025-08-13T08:39:30.122" v="99" actId="1076"/>
            <ac:picMkLst>
              <pc:docMk/>
              <pc:sldMasterMk cId="2670640674" sldId="2147483648"/>
              <pc:sldLayoutMk cId="3907370482" sldId="2147483684"/>
              <ac:picMk id="18" creationId="{6CCEA9EF-C81D-3B50-FFEA-9379C3202B30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39:37.771" v="101"/>
          <pc:sldLayoutMkLst>
            <pc:docMk/>
            <pc:sldMasterMk cId="2670640674" sldId="2147483648"/>
            <pc:sldLayoutMk cId="1136162136" sldId="2147483685"/>
          </pc:sldLayoutMkLst>
          <pc:spChg chg="mod">
            <ac:chgData name="Bravo, V. (Valentina)" userId="9e419925-4dec-47fd-8488-d76298f14537" providerId="ADAL" clId="{600B822F-8A5D-4B96-8E37-BDDA572B8C3A}" dt="2025-08-13T08:28:43.510" v="74" actId="1038"/>
            <ac:spMkLst>
              <pc:docMk/>
              <pc:sldMasterMk cId="2670640674" sldId="2147483648"/>
              <pc:sldLayoutMk cId="1136162136" sldId="2147483685"/>
              <ac:spMk id="3" creationId="{AB7098A5-9440-F2D1-345D-F0873E1EA864}"/>
            </ac:spMkLst>
          </pc:spChg>
          <pc:spChg chg="mod">
            <ac:chgData name="Bravo, V. (Valentina)" userId="9e419925-4dec-47fd-8488-d76298f14537" providerId="ADAL" clId="{600B822F-8A5D-4B96-8E37-BDDA572B8C3A}" dt="2025-08-13T08:28:36.536" v="63" actId="14100"/>
            <ac:spMkLst>
              <pc:docMk/>
              <pc:sldMasterMk cId="2670640674" sldId="2147483648"/>
              <pc:sldLayoutMk cId="1136162136" sldId="2147483685"/>
              <ac:spMk id="4" creationId="{F642AFA5-C138-E347-D396-3071DBD5AC0A}"/>
            </ac:spMkLst>
          </pc:spChg>
          <pc:spChg chg="mod">
            <ac:chgData name="Bravo, V. (Valentina)" userId="9e419925-4dec-47fd-8488-d76298f14537" providerId="ADAL" clId="{600B822F-8A5D-4B96-8E37-BDDA572B8C3A}" dt="2025-08-13T08:28:14.446" v="61" actId="1076"/>
            <ac:spMkLst>
              <pc:docMk/>
              <pc:sldMasterMk cId="2670640674" sldId="2147483648"/>
              <pc:sldLayoutMk cId="1136162136" sldId="2147483685"/>
              <ac:spMk id="6" creationId="{10CACBF3-5857-7B92-88D0-B2D961EF6C3A}"/>
            </ac:spMkLst>
          </pc:spChg>
          <pc:spChg chg="mod">
            <ac:chgData name="Bravo, V. (Valentina)" userId="9e419925-4dec-47fd-8488-d76298f14537" providerId="ADAL" clId="{600B822F-8A5D-4B96-8E37-BDDA572B8C3A}" dt="2025-08-13T08:28:43.510" v="74" actId="1038"/>
            <ac:spMkLst>
              <pc:docMk/>
              <pc:sldMasterMk cId="2670640674" sldId="2147483648"/>
              <pc:sldLayoutMk cId="1136162136" sldId="2147483685"/>
              <ac:spMk id="7" creationId="{7B514C73-AE3F-8037-56A6-529783F41B02}"/>
            </ac:spMkLst>
          </pc:spChg>
          <pc:picChg chg="del">
            <ac:chgData name="Bravo, V. (Valentina)" userId="9e419925-4dec-47fd-8488-d76298f14537" providerId="ADAL" clId="{600B822F-8A5D-4B96-8E37-BDDA572B8C3A}" dt="2025-08-13T08:30:22.171" v="97" actId="478"/>
            <ac:picMkLst>
              <pc:docMk/>
              <pc:sldMasterMk cId="2670640674" sldId="2147483648"/>
              <pc:sldLayoutMk cId="1136162136" sldId="2147483685"/>
              <ac:picMk id="2" creationId="{81069C34-392A-B70F-297F-40F811452B74}"/>
            </ac:picMkLst>
          </pc:picChg>
          <pc:picChg chg="add mod">
            <ac:chgData name="Bravo, V. (Valentina)" userId="9e419925-4dec-47fd-8488-d76298f14537" providerId="ADAL" clId="{600B822F-8A5D-4B96-8E37-BDDA572B8C3A}" dt="2025-08-13T08:30:20.271" v="96"/>
            <ac:picMkLst>
              <pc:docMk/>
              <pc:sldMasterMk cId="2670640674" sldId="2147483648"/>
              <pc:sldLayoutMk cId="1136162136" sldId="2147483685"/>
              <ac:picMk id="5" creationId="{75DC669C-F5B3-5959-03CB-02526E25C257}"/>
            </ac:picMkLst>
          </pc:picChg>
          <pc:picChg chg="add mod">
            <ac:chgData name="Bravo, V. (Valentina)" userId="9e419925-4dec-47fd-8488-d76298f14537" providerId="ADAL" clId="{600B822F-8A5D-4B96-8E37-BDDA572B8C3A}" dt="2025-08-13T08:39:37.771" v="101"/>
            <ac:picMkLst>
              <pc:docMk/>
              <pc:sldMasterMk cId="2670640674" sldId="2147483648"/>
              <pc:sldLayoutMk cId="1136162136" sldId="2147483685"/>
              <ac:picMk id="8" creationId="{2759B17B-912D-C58E-EE6C-6A37B2E083FE}"/>
            </ac:picMkLst>
          </pc:picChg>
          <pc:picChg chg="del mod">
            <ac:chgData name="Bravo, V. (Valentina)" userId="9e419925-4dec-47fd-8488-d76298f14537" providerId="ADAL" clId="{600B822F-8A5D-4B96-8E37-BDDA572B8C3A}" dt="2025-08-13T08:39:37.378" v="100" actId="478"/>
            <ac:picMkLst>
              <pc:docMk/>
              <pc:sldMasterMk cId="2670640674" sldId="2147483648"/>
              <pc:sldLayoutMk cId="1136162136" sldId="2147483685"/>
              <ac:picMk id="9" creationId="{89805408-F2E8-1E31-B08F-D21A0BB58BFE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1:24.120" v="189" actId="1038"/>
          <pc:sldLayoutMkLst>
            <pc:docMk/>
            <pc:sldMasterMk cId="2670640674" sldId="2147483648"/>
            <pc:sldLayoutMk cId="1000386601" sldId="2147483687"/>
          </pc:sldLayoutMkLst>
          <pc:spChg chg="add mod">
            <ac:chgData name="Bravo, V. (Valentina)" userId="9e419925-4dec-47fd-8488-d76298f14537" providerId="ADAL" clId="{600B822F-8A5D-4B96-8E37-BDDA572B8C3A}" dt="2025-08-13T08:40:38.444" v="158"/>
            <ac:spMkLst>
              <pc:docMk/>
              <pc:sldMasterMk cId="2670640674" sldId="2147483648"/>
              <pc:sldLayoutMk cId="1000386601" sldId="2147483687"/>
              <ac:spMk id="5" creationId="{4EEA1D34-0BA7-AE62-4C36-F52A83BD906C}"/>
            </ac:spMkLst>
          </pc:spChg>
          <pc:spChg chg="add mod">
            <ac:chgData name="Bravo, V. (Valentina)" userId="9e419925-4dec-47fd-8488-d76298f14537" providerId="ADAL" clId="{600B822F-8A5D-4B96-8E37-BDDA572B8C3A}" dt="2025-08-13T08:40:38.444" v="158"/>
            <ac:spMkLst>
              <pc:docMk/>
              <pc:sldMasterMk cId="2670640674" sldId="2147483648"/>
              <pc:sldLayoutMk cId="1000386601" sldId="2147483687"/>
              <ac:spMk id="6" creationId="{4FE8FA61-7AD5-473F-863F-23DE367E80E4}"/>
            </ac:spMkLst>
          </pc:spChg>
          <pc:picChg chg="add mod">
            <ac:chgData name="Bravo, V. (Valentina)" userId="9e419925-4dec-47fd-8488-d76298f14537" providerId="ADAL" clId="{600B822F-8A5D-4B96-8E37-BDDA572B8C3A}" dt="2025-08-13T08:40:38.444" v="158"/>
            <ac:picMkLst>
              <pc:docMk/>
              <pc:sldMasterMk cId="2670640674" sldId="2147483648"/>
              <pc:sldLayoutMk cId="1000386601" sldId="2147483687"/>
              <ac:picMk id="3" creationId="{83C322EF-E95F-B46C-0F14-3953909CE757}"/>
            </ac:picMkLst>
          </pc:picChg>
          <pc:picChg chg="add mod">
            <ac:chgData name="Bravo, V. (Valentina)" userId="9e419925-4dec-47fd-8488-d76298f14537" providerId="ADAL" clId="{600B822F-8A5D-4B96-8E37-BDDA572B8C3A}" dt="2025-08-13T08:40:38.444" v="158"/>
            <ac:picMkLst>
              <pc:docMk/>
              <pc:sldMasterMk cId="2670640674" sldId="2147483648"/>
              <pc:sldLayoutMk cId="1000386601" sldId="2147483687"/>
              <ac:picMk id="7" creationId="{ED2EFE0E-CE16-7C3F-F0B3-B0A54531D8D9}"/>
            </ac:picMkLst>
          </pc:picChg>
          <pc:picChg chg="add mod">
            <ac:chgData name="Bravo, V. (Valentina)" userId="9e419925-4dec-47fd-8488-d76298f14537" providerId="ADAL" clId="{600B822F-8A5D-4B96-8E37-BDDA572B8C3A}" dt="2025-08-13T08:41:24.120" v="189" actId="1038"/>
            <ac:picMkLst>
              <pc:docMk/>
              <pc:sldMasterMk cId="2670640674" sldId="2147483648"/>
              <pc:sldLayoutMk cId="1000386601" sldId="2147483687"/>
              <ac:picMk id="8" creationId="{2EB6E924-5032-BFFD-92F5-033D43A1D51E}"/>
            </ac:picMkLst>
          </pc:picChg>
          <pc:picChg chg="del mod">
            <ac:chgData name="Bravo, V. (Valentina)" userId="9e419925-4dec-47fd-8488-d76298f14537" providerId="ADAL" clId="{600B822F-8A5D-4B96-8E37-BDDA572B8C3A}" dt="2025-08-13T08:40:37.910" v="157" actId="478"/>
            <ac:picMkLst>
              <pc:docMk/>
              <pc:sldMasterMk cId="2670640674" sldId="2147483648"/>
              <pc:sldLayoutMk cId="1000386601" sldId="2147483687"/>
              <ac:picMk id="16" creationId="{F509651A-DFDA-870B-EB96-AC6708742A41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1:38.630" v="191" actId="478"/>
          <pc:sldLayoutMkLst>
            <pc:docMk/>
            <pc:sldMasterMk cId="2670640674" sldId="2147483648"/>
            <pc:sldLayoutMk cId="2477950953" sldId="2147483693"/>
          </pc:sldLayoutMkLst>
          <pc:picChg chg="del">
            <ac:chgData name="Bravo, V. (Valentina)" userId="9e419925-4dec-47fd-8488-d76298f14537" providerId="ADAL" clId="{600B822F-8A5D-4B96-8E37-BDDA572B8C3A}" dt="2025-08-13T08:41:38.630" v="191" actId="478"/>
            <ac:picMkLst>
              <pc:docMk/>
              <pc:sldMasterMk cId="2670640674" sldId="2147483648"/>
              <pc:sldLayoutMk cId="2477950953" sldId="2147483693"/>
              <ac:picMk id="6" creationId="{6DE91C1B-6778-B371-B707-B1A35DF87A9D}"/>
            </ac:picMkLst>
          </pc:picChg>
          <pc:picChg chg="add mod">
            <ac:chgData name="Bravo, V. (Valentina)" userId="9e419925-4dec-47fd-8488-d76298f14537" providerId="ADAL" clId="{600B822F-8A5D-4B96-8E37-BDDA572B8C3A}" dt="2025-08-13T08:41:36.365" v="190"/>
            <ac:picMkLst>
              <pc:docMk/>
              <pc:sldMasterMk cId="2670640674" sldId="2147483648"/>
              <pc:sldLayoutMk cId="2477950953" sldId="2147483693"/>
              <ac:picMk id="8" creationId="{424B7576-ED9E-5C8D-F5F1-99D2E4105E1A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2:17.160" v="213" actId="478"/>
          <pc:sldLayoutMkLst>
            <pc:docMk/>
            <pc:sldMasterMk cId="2670640674" sldId="2147483648"/>
            <pc:sldLayoutMk cId="15467430" sldId="2147483694"/>
          </pc:sldLayoutMkLst>
          <pc:spChg chg="ord">
            <ac:chgData name="Bravo, V. (Valentina)" userId="9e419925-4dec-47fd-8488-d76298f14537" providerId="ADAL" clId="{600B822F-8A5D-4B96-8E37-BDDA572B8C3A}" dt="2025-08-13T08:42:06.004" v="197" actId="167"/>
            <ac:spMkLst>
              <pc:docMk/>
              <pc:sldMasterMk cId="2670640674" sldId="2147483648"/>
              <pc:sldLayoutMk cId="15467430" sldId="2147483694"/>
              <ac:spMk id="2" creationId="{75465B6F-DF33-968C-7450-AB68C50C0DB8}"/>
            </ac:spMkLst>
          </pc:spChg>
          <pc:spChg chg="add del mod ord">
            <ac:chgData name="Bravo, V. (Valentina)" userId="9e419925-4dec-47fd-8488-d76298f14537" providerId="ADAL" clId="{600B822F-8A5D-4B96-8E37-BDDA572B8C3A}" dt="2025-08-13T08:42:17.160" v="213" actId="478"/>
            <ac:spMkLst>
              <pc:docMk/>
              <pc:sldMasterMk cId="2670640674" sldId="2147483648"/>
              <pc:sldLayoutMk cId="15467430" sldId="2147483694"/>
              <ac:spMk id="5" creationId="{18900E0E-9CC6-F8B3-5C7D-AE7243CF37FA}"/>
            </ac:spMkLst>
          </pc:spChg>
          <pc:picChg chg="add del mod">
            <ac:chgData name="Bravo, V. (Valentina)" userId="9e419925-4dec-47fd-8488-d76298f14537" providerId="ADAL" clId="{600B822F-8A5D-4B96-8E37-BDDA572B8C3A}" dt="2025-08-13T08:41:50.566" v="194" actId="478"/>
            <ac:picMkLst>
              <pc:docMk/>
              <pc:sldMasterMk cId="2670640674" sldId="2147483648"/>
              <pc:sldLayoutMk cId="15467430" sldId="2147483694"/>
              <ac:picMk id="4" creationId="{D7E1C17A-1931-DA75-2A68-845948ABC3A6}"/>
            </ac:picMkLst>
          </pc:picChg>
          <pc:picChg chg="add del mod">
            <ac:chgData name="Bravo, V. (Valentina)" userId="9e419925-4dec-47fd-8488-d76298f14537" providerId="ADAL" clId="{600B822F-8A5D-4B96-8E37-BDDA572B8C3A}" dt="2025-08-13T08:42:16.742" v="212" actId="478"/>
            <ac:picMkLst>
              <pc:docMk/>
              <pc:sldMasterMk cId="2670640674" sldId="2147483648"/>
              <pc:sldLayoutMk cId="15467430" sldId="2147483694"/>
              <ac:picMk id="6" creationId="{9179C15F-68A2-FE9C-D13D-125000D79038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0:12.131" v="154"/>
          <pc:sldLayoutMkLst>
            <pc:docMk/>
            <pc:sldMasterMk cId="2670640674" sldId="2147483648"/>
            <pc:sldLayoutMk cId="2216878427" sldId="2147483696"/>
          </pc:sldLayoutMkLst>
          <pc:spChg chg="del">
            <ac:chgData name="Bravo, V. (Valentina)" userId="9e419925-4dec-47fd-8488-d76298f14537" providerId="ADAL" clId="{600B822F-8A5D-4B96-8E37-BDDA572B8C3A}" dt="2025-08-13T08:39:52.261" v="103" actId="478"/>
            <ac:spMkLst>
              <pc:docMk/>
              <pc:sldMasterMk cId="2670640674" sldId="2147483648"/>
              <pc:sldLayoutMk cId="2216878427" sldId="2147483696"/>
              <ac:spMk id="2" creationId="{AD3BC86A-2FFA-FC09-6433-83592FC20831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3" creationId="{000B65C9-2203-DFA3-4FF8-D4E640369F0D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7" creationId="{2B65DBF7-524C-E544-A287-0CA619215EC0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8" creationId="{A2AEBC0B-B8DA-0D99-5409-5BA812666500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9" creationId="{63807556-9BC7-CADF-46ED-6FE6C3965DC0}"/>
            </ac:spMkLst>
          </pc:spChg>
          <pc:spChg chg="add del">
            <ac:chgData name="Bravo, V. (Valentina)" userId="9e419925-4dec-47fd-8488-d76298f14537" providerId="ADAL" clId="{600B822F-8A5D-4B96-8E37-BDDA572B8C3A}" dt="2025-08-13T08:03:40.318" v="14" actId="11529"/>
            <ac:spMkLst>
              <pc:docMk/>
              <pc:sldMasterMk cId="2670640674" sldId="2147483648"/>
              <pc:sldLayoutMk cId="2216878427" sldId="2147483696"/>
              <ac:spMk id="10" creationId="{E53E8EB6-9D77-246E-19EC-6E5C611E6267}"/>
            </ac:spMkLst>
          </pc:spChg>
          <pc:spChg chg="add 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12" creationId="{FC54B295-199C-91F9-8E41-1DEA925BBB5C}"/>
            </ac:spMkLst>
          </pc:spChg>
          <pc:spChg chg="add 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13" creationId="{C3600FF0-B327-E71B-4006-C3B726C2AEDD}"/>
            </ac:spMkLst>
          </pc:spChg>
          <pc:spChg chg="del">
            <ac:chgData name="Bravo, V. (Valentina)" userId="9e419925-4dec-47fd-8488-d76298f14537" providerId="ADAL" clId="{600B822F-8A5D-4B96-8E37-BDDA572B8C3A}" dt="2025-08-13T08:39:54.130" v="104" actId="478"/>
            <ac:spMkLst>
              <pc:docMk/>
              <pc:sldMasterMk cId="2670640674" sldId="2147483648"/>
              <pc:sldLayoutMk cId="2216878427" sldId="2147483696"/>
              <ac:spMk id="14" creationId="{B5E585C6-D445-7615-F80F-370CE531473F}"/>
            </ac:spMkLst>
          </pc:spChg>
          <pc:spChg chg="add 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16" creationId="{D219847B-E0F6-BBF7-D789-395CB21D4CEC}"/>
            </ac:spMkLst>
          </pc:spChg>
          <pc:spChg chg="add mod">
            <ac:chgData name="Bravo, V. (Valentina)" userId="9e419925-4dec-47fd-8488-d76298f14537" providerId="ADAL" clId="{600B822F-8A5D-4B96-8E37-BDDA572B8C3A}" dt="2025-08-13T08:39:47.534" v="102"/>
            <ac:spMkLst>
              <pc:docMk/>
              <pc:sldMasterMk cId="2670640674" sldId="2147483648"/>
              <pc:sldLayoutMk cId="2216878427" sldId="2147483696"/>
              <ac:spMk id="17" creationId="{ACCB85AE-6B41-27D8-4829-99B3E78514F8}"/>
            </ac:spMkLst>
          </pc:spChg>
          <pc:spChg chg="add mod">
            <ac:chgData name="Bravo, V. (Valentina)" userId="9e419925-4dec-47fd-8488-d76298f14537" providerId="ADAL" clId="{600B822F-8A5D-4B96-8E37-BDDA572B8C3A}" dt="2025-08-13T08:39:47.534" v="102"/>
            <ac:spMkLst>
              <pc:docMk/>
              <pc:sldMasterMk cId="2670640674" sldId="2147483648"/>
              <pc:sldLayoutMk cId="2216878427" sldId="2147483696"/>
              <ac:spMk id="18" creationId="{11FD6CAA-0C29-81B2-1804-EF3621E27825}"/>
            </ac:spMkLst>
          </pc:spChg>
          <pc:spChg chg="add mod">
            <ac:chgData name="Bravo, V. (Valentina)" userId="9e419925-4dec-47fd-8488-d76298f14537" providerId="ADAL" clId="{600B822F-8A5D-4B96-8E37-BDDA572B8C3A}" dt="2025-08-13T08:40:12.131" v="154"/>
            <ac:spMkLst>
              <pc:docMk/>
              <pc:sldMasterMk cId="2670640674" sldId="2147483648"/>
              <pc:sldLayoutMk cId="2216878427" sldId="2147483696"/>
              <ac:spMk id="21" creationId="{FF500057-2F6D-4E29-9602-518EAFFC6972}"/>
            </ac:spMkLst>
          </pc:spChg>
          <pc:spChg chg="add mod">
            <ac:chgData name="Bravo, V. (Valentina)" userId="9e419925-4dec-47fd-8488-d76298f14537" providerId="ADAL" clId="{600B822F-8A5D-4B96-8E37-BDDA572B8C3A}" dt="2025-08-13T08:40:12.131" v="154"/>
            <ac:spMkLst>
              <pc:docMk/>
              <pc:sldMasterMk cId="2670640674" sldId="2147483648"/>
              <pc:sldLayoutMk cId="2216878427" sldId="2147483696"/>
              <ac:spMk id="22" creationId="{AF1468B7-C611-AA63-D48D-4AFA29AF5B27}"/>
            </ac:spMkLst>
          </pc:spChg>
          <pc:graphicFrameChg chg="del">
            <ac:chgData name="Bravo, V. (Valentina)" userId="9e419925-4dec-47fd-8488-d76298f14537" providerId="ADAL" clId="{600B822F-8A5D-4B96-8E37-BDDA572B8C3A}" dt="2025-08-13T08:04:16.768" v="32" actId="478"/>
            <ac:graphicFrameMkLst>
              <pc:docMk/>
              <pc:sldMasterMk cId="2670640674" sldId="2147483648"/>
              <pc:sldLayoutMk cId="2216878427" sldId="2147483696"/>
              <ac:graphicFrameMk id="4" creationId="{5540087B-E67D-575D-5449-3F9747F6B3AF}"/>
            </ac:graphicFrameMkLst>
          </pc:graphicFrameChg>
          <pc:graphicFrameChg chg="del">
            <ac:chgData name="Bravo, V. (Valentina)" userId="9e419925-4dec-47fd-8488-d76298f14537" providerId="ADAL" clId="{600B822F-8A5D-4B96-8E37-BDDA572B8C3A}" dt="2025-08-13T08:03:44.430" v="15" actId="478"/>
            <ac:graphicFrameMkLst>
              <pc:docMk/>
              <pc:sldMasterMk cId="2670640674" sldId="2147483648"/>
              <pc:sldLayoutMk cId="2216878427" sldId="2147483696"/>
              <ac:graphicFrameMk id="5" creationId="{998B5332-51AC-833A-95F2-4F97167F60F2}"/>
            </ac:graphicFrameMkLst>
          </pc:graphicFrameChg>
          <pc:graphicFrameChg chg="del mod">
            <ac:chgData name="Bravo, V. (Valentina)" userId="9e419925-4dec-47fd-8488-d76298f14537" providerId="ADAL" clId="{600B822F-8A5D-4B96-8E37-BDDA572B8C3A}" dt="2025-08-13T08:04:23.650" v="34" actId="478"/>
            <ac:graphicFrameMkLst>
              <pc:docMk/>
              <pc:sldMasterMk cId="2670640674" sldId="2147483648"/>
              <pc:sldLayoutMk cId="2216878427" sldId="2147483696"/>
              <ac:graphicFrameMk id="6" creationId="{54708ED6-63A0-CCA1-8D33-289304260BE0}"/>
            </ac:graphicFrameMkLst>
          </pc:graphicFrameChg>
          <pc:picChg chg="del">
            <ac:chgData name="Bravo, V. (Valentina)" userId="9e419925-4dec-47fd-8488-d76298f14537" providerId="ADAL" clId="{600B822F-8A5D-4B96-8E37-BDDA572B8C3A}" dt="2025-08-13T08:40:11.797" v="153" actId="478"/>
            <ac:picMkLst>
              <pc:docMk/>
              <pc:sldMasterMk cId="2670640674" sldId="2147483648"/>
              <pc:sldLayoutMk cId="2216878427" sldId="2147483696"/>
              <ac:picMk id="11" creationId="{0035E8F4-0AD8-6AF5-E02F-F9DA1CA9C2FD}"/>
            </ac:picMkLst>
          </pc:picChg>
          <pc:picChg chg="del">
            <ac:chgData name="Bravo, V. (Valentina)" userId="9e419925-4dec-47fd-8488-d76298f14537" providerId="ADAL" clId="{600B822F-8A5D-4B96-8E37-BDDA572B8C3A}" dt="2025-08-13T08:39:55.811" v="105" actId="478"/>
            <ac:picMkLst>
              <pc:docMk/>
              <pc:sldMasterMk cId="2670640674" sldId="2147483648"/>
              <pc:sldLayoutMk cId="2216878427" sldId="2147483696"/>
              <ac:picMk id="15" creationId="{ADF57EF8-D60B-3712-62D5-0B4937518E04}"/>
            </ac:picMkLst>
          </pc:picChg>
          <pc:picChg chg="add mod">
            <ac:chgData name="Bravo, V. (Valentina)" userId="9e419925-4dec-47fd-8488-d76298f14537" providerId="ADAL" clId="{600B822F-8A5D-4B96-8E37-BDDA572B8C3A}" dt="2025-08-13T08:39:47.534" v="102"/>
            <ac:picMkLst>
              <pc:docMk/>
              <pc:sldMasterMk cId="2670640674" sldId="2147483648"/>
              <pc:sldLayoutMk cId="2216878427" sldId="2147483696"/>
              <ac:picMk id="19" creationId="{45FB4D75-9555-45F1-B257-D863CFB4010F}"/>
            </ac:picMkLst>
          </pc:picChg>
          <pc:picChg chg="add mod">
            <ac:chgData name="Bravo, V. (Valentina)" userId="9e419925-4dec-47fd-8488-d76298f14537" providerId="ADAL" clId="{600B822F-8A5D-4B96-8E37-BDDA572B8C3A}" dt="2025-08-13T08:40:12.131" v="154"/>
            <ac:picMkLst>
              <pc:docMk/>
              <pc:sldMasterMk cId="2670640674" sldId="2147483648"/>
              <pc:sldLayoutMk cId="2216878427" sldId="2147483696"/>
              <ac:picMk id="20" creationId="{BD597F7E-5354-BA98-0E3F-D0E737C0DECA}"/>
            </ac:picMkLst>
          </pc:picChg>
          <pc:picChg chg="add mod">
            <ac:chgData name="Bravo, V. (Valentina)" userId="9e419925-4dec-47fd-8488-d76298f14537" providerId="ADAL" clId="{600B822F-8A5D-4B96-8E37-BDDA572B8C3A}" dt="2025-08-13T08:40:12.131" v="154"/>
            <ac:picMkLst>
              <pc:docMk/>
              <pc:sldMasterMk cId="2670640674" sldId="2147483648"/>
              <pc:sldLayoutMk cId="2216878427" sldId="2147483696"/>
              <ac:picMk id="23" creationId="{2BD05964-165C-09CE-492D-8E97AEC154A2}"/>
            </ac:picMkLst>
          </pc:picChg>
        </pc:sldLayoutChg>
      </pc:sldMasterChg>
    </pc:docChg>
  </pc:docChgLst>
  <pc:docChgLst>
    <pc:chgData name="Bravo, V. (Valentina)" userId="9e419925-4dec-47fd-8488-d76298f14537" providerId="ADAL" clId="{F550CCE1-AA25-4B5F-9F49-78E00B735950}"/>
    <pc:docChg chg="undo redo custSel modMainMaster">
      <pc:chgData name="Bravo, V. (Valentina)" userId="9e419925-4dec-47fd-8488-d76298f14537" providerId="ADAL" clId="{F550CCE1-AA25-4B5F-9F49-78E00B735950}" dt="2025-08-12T14:34:47.182" v="114" actId="478"/>
      <pc:docMkLst>
        <pc:docMk/>
      </pc:docMkLst>
      <pc:sldMasterChg chg="addSp delSp modSp mod modSldLayout">
        <pc:chgData name="Bravo, V. (Valentina)" userId="9e419925-4dec-47fd-8488-d76298f14537" providerId="ADAL" clId="{F550CCE1-AA25-4B5F-9F49-78E00B735950}" dt="2025-08-12T14:34:47.182" v="114" actId="478"/>
        <pc:sldMasterMkLst>
          <pc:docMk/>
          <pc:sldMasterMk cId="2670640674" sldId="2147483648"/>
        </pc:sldMasterMkLst>
        <pc:spChg chg="del">
          <ac:chgData name="Bravo, V. (Valentina)" userId="9e419925-4dec-47fd-8488-d76298f14537" providerId="ADAL" clId="{F550CCE1-AA25-4B5F-9F49-78E00B735950}" dt="2025-08-12T14:30:16.297" v="32" actId="478"/>
          <ac:spMkLst>
            <pc:docMk/>
            <pc:sldMasterMk cId="2670640674" sldId="2147483648"/>
            <ac:spMk id="2" creationId="{93A9E2A4-2B43-D321-4FED-601FB660F726}"/>
          </ac:spMkLst>
        </pc:spChg>
        <pc:spChg chg="add mod">
          <ac:chgData name="Bravo, V. (Valentina)" userId="9e419925-4dec-47fd-8488-d76298f14537" providerId="ADAL" clId="{F550CCE1-AA25-4B5F-9F49-78E00B735950}" dt="2025-08-12T14:31:36.422" v="57"/>
          <ac:spMkLst>
            <pc:docMk/>
            <pc:sldMasterMk cId="2670640674" sldId="2147483648"/>
            <ac:spMk id="3" creationId="{AD7C6251-8ED1-6111-595D-D8EC29E113F2}"/>
          </ac:spMkLst>
        </pc:spChg>
        <pc:sldLayoutChg chg="addSp delSp modSp mod">
          <pc:chgData name="Bravo, V. (Valentina)" userId="9e419925-4dec-47fd-8488-d76298f14537" providerId="ADAL" clId="{F550CCE1-AA25-4B5F-9F49-78E00B735950}" dt="2025-08-12T14:33:52.172" v="101" actId="14100"/>
          <pc:sldLayoutMkLst>
            <pc:docMk/>
            <pc:sldMasterMk cId="2670640674" sldId="2147483648"/>
            <pc:sldLayoutMk cId="3907370482" sldId="2147483684"/>
          </pc:sldLayoutMkLst>
          <pc:spChg chg="add del mod">
            <ac:chgData name="Bravo, V. (Valentina)" userId="9e419925-4dec-47fd-8488-d76298f14537" providerId="ADAL" clId="{F550CCE1-AA25-4B5F-9F49-78E00B735950}" dt="2025-08-12T14:32:17.600" v="71" actId="478"/>
            <ac:spMkLst>
              <pc:docMk/>
              <pc:sldMasterMk cId="2670640674" sldId="2147483648"/>
              <pc:sldLayoutMk cId="3907370482" sldId="2147483684"/>
              <ac:spMk id="2" creationId="{AD8A7EA7-8C6C-5EC1-1BFC-B026E55B8DF2}"/>
            </ac:spMkLst>
          </pc:spChg>
          <pc:spChg chg="mod">
            <ac:chgData name="Bravo, V. (Valentina)" userId="9e419925-4dec-47fd-8488-d76298f14537" providerId="ADAL" clId="{F550CCE1-AA25-4B5F-9F49-78E00B735950}" dt="2025-08-12T14:33:46.993" v="98" actId="14100"/>
            <ac:spMkLst>
              <pc:docMk/>
              <pc:sldMasterMk cId="2670640674" sldId="2147483648"/>
              <pc:sldLayoutMk cId="3907370482" sldId="2147483684"/>
              <ac:spMk id="3" creationId="{F6A63C45-2017-2B88-2D95-B10C37CE241A}"/>
            </ac:spMkLst>
          </pc:spChg>
          <pc:spChg chg="mod">
            <ac:chgData name="Bravo, V. (Valentina)" userId="9e419925-4dec-47fd-8488-d76298f14537" providerId="ADAL" clId="{F550CCE1-AA25-4B5F-9F49-78E00B735950}" dt="2025-08-12T14:33:52.172" v="101" actId="14100"/>
            <ac:spMkLst>
              <pc:docMk/>
              <pc:sldMasterMk cId="2670640674" sldId="2147483648"/>
              <pc:sldLayoutMk cId="3907370482" sldId="2147483684"/>
              <ac:spMk id="6" creationId="{9F6FD8C6-3858-FC28-B706-9BEFBF2B1188}"/>
            </ac:spMkLst>
          </pc:spChg>
          <pc:spChg chg="add mod">
            <ac:chgData name="Bravo, V. (Valentina)" userId="9e419925-4dec-47fd-8488-d76298f14537" providerId="ADAL" clId="{F550CCE1-AA25-4B5F-9F49-78E00B735950}" dt="2025-08-12T14:33:24.892" v="92"/>
            <ac:spMkLst>
              <pc:docMk/>
              <pc:sldMasterMk cId="2670640674" sldId="2147483648"/>
              <pc:sldLayoutMk cId="3907370482" sldId="2147483684"/>
              <ac:spMk id="9" creationId="{B0A91A3E-A61D-C9EF-F051-43048BC14123}"/>
            </ac:spMkLst>
          </pc:spChg>
          <pc:spChg chg="mod">
            <ac:chgData name="Bravo, V. (Valentina)" userId="9e419925-4dec-47fd-8488-d76298f14537" providerId="ADAL" clId="{F550CCE1-AA25-4B5F-9F49-78E00B735950}" dt="2025-08-12T14:33:41" v="96" actId="14100"/>
            <ac:spMkLst>
              <pc:docMk/>
              <pc:sldMasterMk cId="2670640674" sldId="2147483648"/>
              <pc:sldLayoutMk cId="3907370482" sldId="2147483684"/>
              <ac:spMk id="14" creationId="{94BA34F9-E754-2BF5-D7F1-DB4CAFA366EA}"/>
            </ac:spMkLst>
          </pc:spChg>
          <pc:picChg chg="del">
            <ac:chgData name="Bravo, V. (Valentina)" userId="9e419925-4dec-47fd-8488-d76298f14537" providerId="ADAL" clId="{F550CCE1-AA25-4B5F-9F49-78E00B735950}" dt="2025-08-12T14:33:27.656" v="93" actId="478"/>
            <ac:picMkLst>
              <pc:docMk/>
              <pc:sldMasterMk cId="2670640674" sldId="2147483648"/>
              <pc:sldLayoutMk cId="3907370482" sldId="2147483684"/>
              <ac:picMk id="4" creationId="{60F23A2F-0F5B-A746-C826-E8D2508E7408}"/>
            </ac:picMkLst>
          </pc:picChg>
          <pc:picChg chg="del">
            <ac:chgData name="Bravo, V. (Valentina)" userId="9e419925-4dec-47fd-8488-d76298f14537" providerId="ADAL" clId="{F550CCE1-AA25-4B5F-9F49-78E00B735950}" dt="2025-08-12T14:33:27.656" v="93" actId="478"/>
            <ac:picMkLst>
              <pc:docMk/>
              <pc:sldMasterMk cId="2670640674" sldId="2147483648"/>
              <pc:sldLayoutMk cId="3907370482" sldId="2147483684"/>
              <ac:picMk id="7" creationId="{EEBC992B-CD70-6DC5-5B8B-FE352C014674}"/>
            </ac:picMkLst>
          </pc:picChg>
          <pc:picChg chg="del">
            <ac:chgData name="Bravo, V. (Valentina)" userId="9e419925-4dec-47fd-8488-d76298f14537" providerId="ADAL" clId="{F550CCE1-AA25-4B5F-9F49-78E00B735950}" dt="2025-08-12T14:33:30.539" v="94" actId="478"/>
            <ac:picMkLst>
              <pc:docMk/>
              <pc:sldMasterMk cId="2670640674" sldId="2147483648"/>
              <pc:sldLayoutMk cId="3907370482" sldId="2147483684"/>
              <ac:picMk id="8" creationId="{4314B5D9-0E1C-6DA7-E7C3-C375BF163CBF}"/>
            </ac:picMkLst>
          </pc:picChg>
          <pc:picChg chg="add mod">
            <ac:chgData name="Bravo, V. (Valentina)" userId="9e419925-4dec-47fd-8488-d76298f14537" providerId="ADAL" clId="{F550CCE1-AA25-4B5F-9F49-78E00B735950}" dt="2025-08-12T14:33:24.892" v="92"/>
            <ac:picMkLst>
              <pc:docMk/>
              <pc:sldMasterMk cId="2670640674" sldId="2147483648"/>
              <pc:sldLayoutMk cId="3907370482" sldId="2147483684"/>
              <ac:picMk id="10" creationId="{1A1202F9-6C84-F078-5CDE-C86B0AF222C4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3:12.682" v="91" actId="14100"/>
          <pc:sldLayoutMkLst>
            <pc:docMk/>
            <pc:sldMasterMk cId="2670640674" sldId="2147483648"/>
            <pc:sldLayoutMk cId="1136162136" sldId="2147483685"/>
          </pc:sldLayoutMkLst>
          <pc:spChg chg="mod">
            <ac:chgData name="Bravo, V. (Valentina)" userId="9e419925-4dec-47fd-8488-d76298f14537" providerId="ADAL" clId="{F550CCE1-AA25-4B5F-9F49-78E00B735950}" dt="2025-08-12T14:33:12.682" v="91" actId="14100"/>
            <ac:spMkLst>
              <pc:docMk/>
              <pc:sldMasterMk cId="2670640674" sldId="2147483648"/>
              <pc:sldLayoutMk cId="1136162136" sldId="2147483685"/>
              <ac:spMk id="3" creationId="{AB7098A5-9440-F2D1-345D-F0873E1EA864}"/>
            </ac:spMkLst>
          </pc:spChg>
          <pc:spChg chg="add del mod">
            <ac:chgData name="Bravo, V. (Valentina)" userId="9e419925-4dec-47fd-8488-d76298f14537" providerId="ADAL" clId="{F550CCE1-AA25-4B5F-9F49-78E00B735950}" dt="2025-08-12T14:32:17.964" v="73" actId="20577"/>
            <ac:spMkLst>
              <pc:docMk/>
              <pc:sldMasterMk cId="2670640674" sldId="2147483648"/>
              <pc:sldLayoutMk cId="1136162136" sldId="2147483685"/>
              <ac:spMk id="4" creationId="{F642AFA5-C138-E347-D396-3071DBD5AC0A}"/>
            </ac:spMkLst>
          </pc:spChg>
          <pc:spChg chg="add mod">
            <ac:chgData name="Bravo, V. (Valentina)" userId="9e419925-4dec-47fd-8488-d76298f14537" providerId="ADAL" clId="{F550CCE1-AA25-4B5F-9F49-78E00B735950}" dt="2025-08-12T14:32:58.980" v="83" actId="14100"/>
            <ac:spMkLst>
              <pc:docMk/>
              <pc:sldMasterMk cId="2670640674" sldId="2147483648"/>
              <pc:sldLayoutMk cId="1136162136" sldId="2147483685"/>
              <ac:spMk id="6" creationId="{10CACBF3-5857-7B92-88D0-B2D961EF6C3A}"/>
            </ac:spMkLst>
          </pc:spChg>
          <pc:spChg chg="mod">
            <ac:chgData name="Bravo, V. (Valentina)" userId="9e419925-4dec-47fd-8488-d76298f14537" providerId="ADAL" clId="{F550CCE1-AA25-4B5F-9F49-78E00B735950}" dt="2025-08-12T14:33:12.682" v="91" actId="14100"/>
            <ac:spMkLst>
              <pc:docMk/>
              <pc:sldMasterMk cId="2670640674" sldId="2147483648"/>
              <pc:sldLayoutMk cId="1136162136" sldId="2147483685"/>
              <ac:spMk id="7" creationId="{7B514C73-AE3F-8037-56A6-529783F41B02}"/>
            </ac:spMkLst>
          </pc:spChg>
          <pc:picChg chg="add del">
            <ac:chgData name="Bravo, V. (Valentina)" userId="9e419925-4dec-47fd-8488-d76298f14537" providerId="ADAL" clId="{F550CCE1-AA25-4B5F-9F49-78E00B735950}" dt="2025-08-12T14:33:01.942" v="84" actId="478"/>
            <ac:picMkLst>
              <pc:docMk/>
              <pc:sldMasterMk cId="2670640674" sldId="2147483648"/>
              <pc:sldLayoutMk cId="1136162136" sldId="2147483685"/>
              <ac:picMk id="5" creationId="{69431C27-FAB2-E885-2370-A98E76EF2D0D}"/>
            </ac:picMkLst>
          </pc:picChg>
          <pc:picChg chg="del">
            <ac:chgData name="Bravo, V. (Valentina)" userId="9e419925-4dec-47fd-8488-d76298f14537" providerId="ADAL" clId="{F550CCE1-AA25-4B5F-9F49-78E00B735950}" dt="2025-08-12T14:33:01.942" v="84" actId="478"/>
            <ac:picMkLst>
              <pc:docMk/>
              <pc:sldMasterMk cId="2670640674" sldId="2147483648"/>
              <pc:sldLayoutMk cId="1136162136" sldId="2147483685"/>
              <ac:picMk id="8" creationId="{536E3D50-4EBC-E890-5FAC-49B2C126FFFB}"/>
            </ac:picMkLst>
          </pc:picChg>
          <pc:picChg chg="add mod">
            <ac:chgData name="Bravo, V. (Valentina)" userId="9e419925-4dec-47fd-8488-d76298f14537" providerId="ADAL" clId="{F550CCE1-AA25-4B5F-9F49-78E00B735950}" dt="2025-08-12T14:33:07.769" v="90" actId="1037"/>
            <ac:picMkLst>
              <pc:docMk/>
              <pc:sldMasterMk cId="2670640674" sldId="2147483648"/>
              <pc:sldLayoutMk cId="1136162136" sldId="2147483685"/>
              <ac:picMk id="9" creationId="{89805408-F2E8-1E31-B08F-D21A0BB58BFE}"/>
            </ac:picMkLst>
          </pc:picChg>
          <pc:picChg chg="add del">
            <ac:chgData name="Bravo, V. (Valentina)" userId="9e419925-4dec-47fd-8488-d76298f14537" providerId="ADAL" clId="{F550CCE1-AA25-4B5F-9F49-78E00B735950}" dt="2025-08-12T14:33:01.942" v="84" actId="478"/>
            <ac:picMkLst>
              <pc:docMk/>
              <pc:sldMasterMk cId="2670640674" sldId="2147483648"/>
              <pc:sldLayoutMk cId="1136162136" sldId="2147483685"/>
              <ac:picMk id="10" creationId="{2C72BFD5-BDF9-6BF2-E0CB-B07476930580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4:28.647" v="111" actId="1076"/>
          <pc:sldLayoutMkLst>
            <pc:docMk/>
            <pc:sldMasterMk cId="2670640674" sldId="2147483648"/>
            <pc:sldLayoutMk cId="1000386601" sldId="2147483687"/>
          </pc:sldLayoutMkLst>
          <pc:spChg chg="add del mod">
            <ac:chgData name="Bravo, V. (Valentina)" userId="9e419925-4dec-47fd-8488-d76298f14537" providerId="ADAL" clId="{F550CCE1-AA25-4B5F-9F49-78E00B735950}" dt="2025-08-12T14:32:17.245" v="69" actId="478"/>
            <ac:spMkLst>
              <pc:docMk/>
              <pc:sldMasterMk cId="2670640674" sldId="2147483648"/>
              <pc:sldLayoutMk cId="1000386601" sldId="2147483687"/>
              <ac:spMk id="2" creationId="{D1DA71FD-194F-46C7-6DD8-5053B651108C}"/>
            </ac:spMkLst>
          </pc:spChg>
          <pc:picChg chg="del">
            <ac:chgData name="Bravo, V. (Valentina)" userId="9e419925-4dec-47fd-8488-d76298f14537" providerId="ADAL" clId="{F550CCE1-AA25-4B5F-9F49-78E00B735950}" dt="2025-08-12T14:34:24.999" v="109" actId="478"/>
            <ac:picMkLst>
              <pc:docMk/>
              <pc:sldMasterMk cId="2670640674" sldId="2147483648"/>
              <pc:sldLayoutMk cId="1000386601" sldId="2147483687"/>
              <ac:picMk id="15" creationId="{E48D3F48-21A2-2A45-0CDE-98A250D166D9}"/>
            </ac:picMkLst>
          </pc:picChg>
          <pc:picChg chg="mod">
            <ac:chgData name="Bravo, V. (Valentina)" userId="9e419925-4dec-47fd-8488-d76298f14537" providerId="ADAL" clId="{F550CCE1-AA25-4B5F-9F49-78E00B735950}" dt="2025-08-12T14:34:28.647" v="111" actId="1076"/>
            <ac:picMkLst>
              <pc:docMk/>
              <pc:sldMasterMk cId="2670640674" sldId="2147483648"/>
              <pc:sldLayoutMk cId="1000386601" sldId="2147483687"/>
              <ac:picMk id="16" creationId="{F509651A-DFDA-870B-EB96-AC6708742A41}"/>
            </ac:picMkLst>
          </pc:picChg>
          <pc:picChg chg="del">
            <ac:chgData name="Bravo, V. (Valentina)" userId="9e419925-4dec-47fd-8488-d76298f14537" providerId="ADAL" clId="{F550CCE1-AA25-4B5F-9F49-78E00B735950}" dt="2025-08-12T14:34:25.950" v="110" actId="478"/>
            <ac:picMkLst>
              <pc:docMk/>
              <pc:sldMasterMk cId="2670640674" sldId="2147483648"/>
              <pc:sldLayoutMk cId="1000386601" sldId="2147483687"/>
              <ac:picMk id="17" creationId="{9AF80B91-FFCA-C577-A157-32C7936D8E47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2:33.140" v="78" actId="478"/>
          <pc:sldLayoutMkLst>
            <pc:docMk/>
            <pc:sldMasterMk cId="2670640674" sldId="2147483648"/>
            <pc:sldLayoutMk cId="221072254" sldId="2147483688"/>
          </pc:sldLayoutMkLst>
          <pc:spChg chg="add mod ord">
            <ac:chgData name="Bravo, V. (Valentina)" userId="9e419925-4dec-47fd-8488-d76298f14537" providerId="ADAL" clId="{F550CCE1-AA25-4B5F-9F49-78E00B735950}" dt="2025-08-12T14:31:01.024" v="46" actId="14100"/>
            <ac:spMkLst>
              <pc:docMk/>
              <pc:sldMasterMk cId="2670640674" sldId="2147483648"/>
              <pc:sldLayoutMk cId="221072254" sldId="2147483688"/>
              <ac:spMk id="9" creationId="{FC95D52F-C906-DD55-41CE-381D414E9031}"/>
            </ac:spMkLst>
          </pc:spChg>
          <pc:spChg chg="add del mod">
            <ac:chgData name="Bravo, V. (Valentina)" userId="9e419925-4dec-47fd-8488-d76298f14537" providerId="ADAL" clId="{F550CCE1-AA25-4B5F-9F49-78E00B735950}" dt="2025-08-12T14:32:33.140" v="78" actId="478"/>
            <ac:spMkLst>
              <pc:docMk/>
              <pc:sldMasterMk cId="2670640674" sldId="2147483648"/>
              <pc:sldLayoutMk cId="221072254" sldId="2147483688"/>
              <ac:spMk id="10" creationId="{34BAEA3B-F6B2-3BE4-6275-DFC8C8837E6F}"/>
            </ac:spMkLst>
          </pc:spChg>
          <pc:picChg chg="add del mod">
            <ac:chgData name="Bravo, V. (Valentina)" userId="9e419925-4dec-47fd-8488-d76298f14537" providerId="ADAL" clId="{F550CCE1-AA25-4B5F-9F49-78E00B735950}" dt="2025-08-12T14:27:10.873" v="6" actId="1076"/>
            <ac:picMkLst>
              <pc:docMk/>
              <pc:sldMasterMk cId="2670640674" sldId="2147483648"/>
              <pc:sldLayoutMk cId="221072254" sldId="2147483688"/>
              <ac:picMk id="2" creationId="{6FC2A78E-49E9-9B48-77D2-27D88D8E8E78}"/>
            </ac:picMkLst>
          </pc:picChg>
          <pc:picChg chg="add mod modCrop">
            <ac:chgData name="Bravo, V. (Valentina)" userId="9e419925-4dec-47fd-8488-d76298f14537" providerId="ADAL" clId="{F550CCE1-AA25-4B5F-9F49-78E00B735950}" dt="2025-08-12T14:32:23.492" v="77" actId="1035"/>
            <ac:picMkLst>
              <pc:docMk/>
              <pc:sldMasterMk cId="2670640674" sldId="2147483648"/>
              <pc:sldLayoutMk cId="221072254" sldId="2147483688"/>
              <ac:picMk id="6" creationId="{811BE967-99F3-994D-F317-ABDF263160A1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4:33.437" v="113"/>
          <pc:sldLayoutMkLst>
            <pc:docMk/>
            <pc:sldMasterMk cId="2670640674" sldId="2147483648"/>
            <pc:sldLayoutMk cId="2477950953" sldId="2147483693"/>
          </pc:sldLayoutMkLst>
          <pc:spChg chg="add del mod">
            <ac:chgData name="Bravo, V. (Valentina)" userId="9e419925-4dec-47fd-8488-d76298f14537" providerId="ADAL" clId="{F550CCE1-AA25-4B5F-9F49-78E00B735950}" dt="2025-08-12T14:32:17.054" v="68" actId="478"/>
            <ac:spMkLst>
              <pc:docMk/>
              <pc:sldMasterMk cId="2670640674" sldId="2147483648"/>
              <pc:sldLayoutMk cId="2477950953" sldId="2147483693"/>
              <ac:spMk id="4" creationId="{DA521C8F-478F-1B92-6DC5-F380D398AF63}"/>
            </ac:spMkLst>
          </pc:spChg>
          <pc:picChg chg="add mod">
            <ac:chgData name="Bravo, V. (Valentina)" userId="9e419925-4dec-47fd-8488-d76298f14537" providerId="ADAL" clId="{F550CCE1-AA25-4B5F-9F49-78E00B735950}" dt="2025-08-12T14:34:33.437" v="113"/>
            <ac:picMkLst>
              <pc:docMk/>
              <pc:sldMasterMk cId="2670640674" sldId="2147483648"/>
              <pc:sldLayoutMk cId="2477950953" sldId="2147483693"/>
              <ac:picMk id="6" creationId="{6DE91C1B-6778-B371-B707-B1A35DF87A9D}"/>
            </ac:picMkLst>
          </pc:picChg>
          <pc:picChg chg="del">
            <ac:chgData name="Bravo, V. (Valentina)" userId="9e419925-4dec-47fd-8488-d76298f14537" providerId="ADAL" clId="{F550CCE1-AA25-4B5F-9F49-78E00B735950}" dt="2025-08-12T14:34:33.172" v="112" actId="478"/>
            <ac:picMkLst>
              <pc:docMk/>
              <pc:sldMasterMk cId="2670640674" sldId="2147483648"/>
              <pc:sldLayoutMk cId="2477950953" sldId="2147483693"/>
              <ac:picMk id="12" creationId="{BABB439B-2F70-C147-7E52-12A116858882}"/>
            </ac:picMkLst>
          </pc:picChg>
          <pc:picChg chg="del">
            <ac:chgData name="Bravo, V. (Valentina)" userId="9e419925-4dec-47fd-8488-d76298f14537" providerId="ADAL" clId="{F550CCE1-AA25-4B5F-9F49-78E00B735950}" dt="2025-08-12T14:34:33.172" v="112" actId="478"/>
            <ac:picMkLst>
              <pc:docMk/>
              <pc:sldMasterMk cId="2670640674" sldId="2147483648"/>
              <pc:sldLayoutMk cId="2477950953" sldId="2147483693"/>
              <ac:picMk id="13" creationId="{E8459BDB-A51D-B3AD-E227-DC8FBEDDA224}"/>
            </ac:picMkLst>
          </pc:picChg>
          <pc:picChg chg="del">
            <ac:chgData name="Bravo, V. (Valentina)" userId="9e419925-4dec-47fd-8488-d76298f14537" providerId="ADAL" clId="{F550CCE1-AA25-4B5F-9F49-78E00B735950}" dt="2025-08-12T14:34:33.172" v="112" actId="478"/>
            <ac:picMkLst>
              <pc:docMk/>
              <pc:sldMasterMk cId="2670640674" sldId="2147483648"/>
              <pc:sldLayoutMk cId="2477950953" sldId="2147483693"/>
              <ac:picMk id="14" creationId="{8F8E96BE-DA7E-31E6-B025-D55266C39545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4:47.182" v="114" actId="478"/>
          <pc:sldLayoutMkLst>
            <pc:docMk/>
            <pc:sldMasterMk cId="2670640674" sldId="2147483648"/>
            <pc:sldLayoutMk cId="15467430" sldId="2147483694"/>
          </pc:sldLayoutMkLst>
          <pc:spChg chg="add del mod">
            <ac:chgData name="Bravo, V. (Valentina)" userId="9e419925-4dec-47fd-8488-d76298f14537" providerId="ADAL" clId="{F550CCE1-AA25-4B5F-9F49-78E00B735950}" dt="2025-08-12T14:34:47.182" v="114" actId="478"/>
            <ac:spMkLst>
              <pc:docMk/>
              <pc:sldMasterMk cId="2670640674" sldId="2147483648"/>
              <pc:sldLayoutMk cId="15467430" sldId="2147483694"/>
              <ac:spMk id="4" creationId="{92B16B55-9443-14AB-A30B-6D91D3DE6DF8}"/>
            </ac:spMkLst>
          </pc:spChg>
        </pc:sldLayoutChg>
        <pc:sldLayoutChg chg="addSp delSp modSp mod">
          <pc:chgData name="Bravo, V. (Valentina)" userId="9e419925-4dec-47fd-8488-d76298f14537" providerId="ADAL" clId="{F550CCE1-AA25-4B5F-9F49-78E00B735950}" dt="2025-08-12T14:34:20.093" v="108" actId="14100"/>
          <pc:sldLayoutMkLst>
            <pc:docMk/>
            <pc:sldMasterMk cId="2670640674" sldId="2147483648"/>
            <pc:sldLayoutMk cId="2216878427" sldId="2147483696"/>
          </pc:sldLayoutMkLst>
          <pc:spChg chg="add del mod">
            <ac:chgData name="Bravo, V. (Valentina)" userId="9e419925-4dec-47fd-8488-d76298f14537" providerId="ADAL" clId="{F550CCE1-AA25-4B5F-9F49-78E00B735950}" dt="2025-08-12T14:32:17.422" v="70" actId="478"/>
            <ac:spMkLst>
              <pc:docMk/>
              <pc:sldMasterMk cId="2670640674" sldId="2147483648"/>
              <pc:sldLayoutMk cId="2216878427" sldId="2147483696"/>
              <ac:spMk id="2" creationId="{AD3BC86A-2FFA-FC09-6433-83592FC20831}"/>
            </ac:spMkLst>
          </pc:spChg>
          <pc:spChg chg="mod">
            <ac:chgData name="Bravo, V. (Valentina)" userId="9e419925-4dec-47fd-8488-d76298f14537" providerId="ADAL" clId="{F550CCE1-AA25-4B5F-9F49-78E00B735950}" dt="2025-08-12T14:34:20.093" v="108" actId="14100"/>
            <ac:spMkLst>
              <pc:docMk/>
              <pc:sldMasterMk cId="2670640674" sldId="2147483648"/>
              <pc:sldLayoutMk cId="2216878427" sldId="2147483696"/>
              <ac:spMk id="3" creationId="{000B65C9-2203-DFA3-4FF8-D4E640369F0D}"/>
            </ac:spMkLst>
          </pc:spChg>
          <pc:spChg chg="mod">
            <ac:chgData name="Bravo, V. (Valentina)" userId="9e419925-4dec-47fd-8488-d76298f14537" providerId="ADAL" clId="{F550CCE1-AA25-4B5F-9F49-78E00B735950}" dt="2025-08-12T14:34:04.573" v="104" actId="1076"/>
            <ac:spMkLst>
              <pc:docMk/>
              <pc:sldMasterMk cId="2670640674" sldId="2147483648"/>
              <pc:sldLayoutMk cId="2216878427" sldId="2147483696"/>
              <ac:spMk id="8" creationId="{A2AEBC0B-B8DA-0D99-5409-5BA812666500}"/>
            </ac:spMkLst>
          </pc:spChg>
          <pc:spChg chg="mod">
            <ac:chgData name="Bravo, V. (Valentina)" userId="9e419925-4dec-47fd-8488-d76298f14537" providerId="ADAL" clId="{F550CCE1-AA25-4B5F-9F49-78E00B735950}" dt="2025-08-12T14:34:17.770" v="107" actId="1076"/>
            <ac:spMkLst>
              <pc:docMk/>
              <pc:sldMasterMk cId="2670640674" sldId="2147483648"/>
              <pc:sldLayoutMk cId="2216878427" sldId="2147483696"/>
              <ac:spMk id="9" creationId="{63807556-9BC7-CADF-46ED-6FE6C3965DC0}"/>
            </ac:spMkLst>
          </pc:spChg>
          <pc:spChg chg="add mod">
            <ac:chgData name="Bravo, V. (Valentina)" userId="9e419925-4dec-47fd-8488-d76298f14537" providerId="ADAL" clId="{F550CCE1-AA25-4B5F-9F49-78E00B735950}" dt="2025-08-12T14:34:08.249" v="106" actId="1076"/>
            <ac:spMkLst>
              <pc:docMk/>
              <pc:sldMasterMk cId="2670640674" sldId="2147483648"/>
              <pc:sldLayoutMk cId="2216878427" sldId="2147483696"/>
              <ac:spMk id="14" creationId="{B5E585C6-D445-7615-F80F-370CE531473F}"/>
            </ac:spMkLst>
          </pc:spChg>
          <pc:graphicFrameChg chg="mod">
            <ac:chgData name="Bravo, V. (Valentina)" userId="9e419925-4dec-47fd-8488-d76298f14537" providerId="ADAL" clId="{F550CCE1-AA25-4B5F-9F49-78E00B735950}" dt="2025-08-12T14:34:04.573" v="104" actId="1076"/>
            <ac:graphicFrameMkLst>
              <pc:docMk/>
              <pc:sldMasterMk cId="2670640674" sldId="2147483648"/>
              <pc:sldLayoutMk cId="2216878427" sldId="2147483696"/>
              <ac:graphicFrameMk id="4" creationId="{5540087B-E67D-575D-5449-3F9747F6B3AF}"/>
            </ac:graphicFrameMkLst>
          </pc:graphicFrameChg>
          <pc:graphicFrameChg chg="mod">
            <ac:chgData name="Bravo, V. (Valentina)" userId="9e419925-4dec-47fd-8488-d76298f14537" providerId="ADAL" clId="{F550CCE1-AA25-4B5F-9F49-78E00B735950}" dt="2025-08-12T14:34:17.770" v="107" actId="1076"/>
            <ac:graphicFrameMkLst>
              <pc:docMk/>
              <pc:sldMasterMk cId="2670640674" sldId="2147483648"/>
              <pc:sldLayoutMk cId="2216878427" sldId="2147483696"/>
              <ac:graphicFrameMk id="6" creationId="{54708ED6-63A0-CCA1-8D33-289304260BE0}"/>
            </ac:graphicFrameMkLst>
          </pc:graphicFrameChg>
          <pc:picChg chg="del">
            <ac:chgData name="Bravo, V. (Valentina)" userId="9e419925-4dec-47fd-8488-d76298f14537" providerId="ADAL" clId="{F550CCE1-AA25-4B5F-9F49-78E00B735950}" dt="2025-08-12T14:33:56.755" v="102" actId="478"/>
            <ac:picMkLst>
              <pc:docMk/>
              <pc:sldMasterMk cId="2670640674" sldId="2147483648"/>
              <pc:sldLayoutMk cId="2216878427" sldId="2147483696"/>
              <ac:picMk id="10" creationId="{7FA1E56B-B3BA-1697-FDD0-4150EC341A9C}"/>
            </ac:picMkLst>
          </pc:picChg>
          <pc:picChg chg="del">
            <ac:chgData name="Bravo, V. (Valentina)" userId="9e419925-4dec-47fd-8488-d76298f14537" providerId="ADAL" clId="{F550CCE1-AA25-4B5F-9F49-78E00B735950}" dt="2025-08-12T14:33:56.755" v="102" actId="478"/>
            <ac:picMkLst>
              <pc:docMk/>
              <pc:sldMasterMk cId="2670640674" sldId="2147483648"/>
              <pc:sldLayoutMk cId="2216878427" sldId="2147483696"/>
              <ac:picMk id="12" creationId="{888F4488-FB1D-F60C-9566-B8B0569F1814}"/>
            </ac:picMkLst>
          </pc:picChg>
          <pc:picChg chg="del">
            <ac:chgData name="Bravo, V. (Valentina)" userId="9e419925-4dec-47fd-8488-d76298f14537" providerId="ADAL" clId="{F550CCE1-AA25-4B5F-9F49-78E00B735950}" dt="2025-08-12T14:33:56.755" v="102" actId="478"/>
            <ac:picMkLst>
              <pc:docMk/>
              <pc:sldMasterMk cId="2670640674" sldId="2147483648"/>
              <pc:sldLayoutMk cId="2216878427" sldId="2147483696"/>
              <ac:picMk id="13" creationId="{5C2C4499-5C7A-8051-4885-53030A041CBD}"/>
            </ac:picMkLst>
          </pc:picChg>
          <pc:picChg chg="add mod">
            <ac:chgData name="Bravo, V. (Valentina)" userId="9e419925-4dec-47fd-8488-d76298f14537" providerId="ADAL" clId="{F550CCE1-AA25-4B5F-9F49-78E00B735950}" dt="2025-08-12T14:33:57.067" v="103"/>
            <ac:picMkLst>
              <pc:docMk/>
              <pc:sldMasterMk cId="2670640674" sldId="2147483648"/>
              <pc:sldLayoutMk cId="2216878427" sldId="2147483696"/>
              <ac:picMk id="15" creationId="{ADF57EF8-D60B-3712-62D5-0B4937518E04}"/>
            </ac:picMkLst>
          </pc:picChg>
        </pc:sldLayoutChg>
      </pc:sldMasterChg>
    </pc:docChg>
  </pc:docChgLst>
  <pc:docChgLst>
    <pc:chgData name="Bravo, V. (Valentina)" userId="9e419925-4dec-47fd-8488-d76298f14537" providerId="ADAL" clId="{2108AD5D-7F11-4E14-A978-811CB6C818A5}"/>
    <pc:docChg chg="undo custSel modMainMaster">
      <pc:chgData name="Bravo, V. (Valentina)" userId="9e419925-4dec-47fd-8488-d76298f14537" providerId="ADAL" clId="{2108AD5D-7F11-4E14-A978-811CB6C818A5}" dt="2025-08-13T09:39:08.716" v="62" actId="14100"/>
      <pc:docMkLst>
        <pc:docMk/>
      </pc:docMkLst>
      <pc:sldMasterChg chg="modSldLayout">
        <pc:chgData name="Bravo, V. (Valentina)" userId="9e419925-4dec-47fd-8488-d76298f14537" providerId="ADAL" clId="{2108AD5D-7F11-4E14-A978-811CB6C818A5}" dt="2025-08-13T09:39:08.716" v="62" actId="14100"/>
        <pc:sldMasterMkLst>
          <pc:docMk/>
          <pc:sldMasterMk cId="2670640674" sldId="2147483648"/>
        </pc:sldMasterMkLst>
        <pc:sldLayoutChg chg="addSp delSp modSp mod">
          <pc:chgData name="Bravo, V. (Valentina)" userId="9e419925-4dec-47fd-8488-d76298f14537" providerId="ADAL" clId="{2108AD5D-7F11-4E14-A978-811CB6C818A5}" dt="2025-08-13T09:02:08.878" v="38" actId="478"/>
          <pc:sldLayoutMkLst>
            <pc:docMk/>
            <pc:sldMasterMk cId="2670640674" sldId="2147483648"/>
            <pc:sldLayoutMk cId="3907370482" sldId="2147483684"/>
          </pc:sldLayoutMkLst>
          <pc:picChg chg="add del mod">
            <ac:chgData name="Bravo, V. (Valentina)" userId="9e419925-4dec-47fd-8488-d76298f14537" providerId="ADAL" clId="{2108AD5D-7F11-4E14-A978-811CB6C818A5}" dt="2025-08-13T09:02:06.974" v="37" actId="1036"/>
            <ac:picMkLst>
              <pc:docMk/>
              <pc:sldMasterMk cId="2670640674" sldId="2147483648"/>
              <pc:sldLayoutMk cId="3907370482" sldId="2147483684"/>
              <ac:picMk id="2" creationId="{BD324BEB-71EA-380F-1334-C4E2593C7676}"/>
            </ac:picMkLst>
          </pc:picChg>
          <pc:picChg chg="add del mod">
            <ac:chgData name="Bravo, V. (Valentina)" userId="9e419925-4dec-47fd-8488-d76298f14537" providerId="ADAL" clId="{2108AD5D-7F11-4E14-A978-811CB6C818A5}" dt="2025-08-13T09:02:08.878" v="38" actId="478"/>
            <ac:picMkLst>
              <pc:docMk/>
              <pc:sldMasterMk cId="2670640674" sldId="2147483648"/>
              <pc:sldLayoutMk cId="3907370482" sldId="2147483684"/>
              <ac:picMk id="4" creationId="{1F0FFE50-329D-0D2A-F651-D56B1808308E}"/>
            </ac:picMkLst>
          </pc:picChg>
          <pc:picChg chg="del">
            <ac:chgData name="Bravo, V. (Valentina)" userId="9e419925-4dec-47fd-8488-d76298f14537" providerId="ADAL" clId="{2108AD5D-7F11-4E14-A978-811CB6C818A5}" dt="2025-08-13T09:02:02.315" v="7" actId="478"/>
            <ac:picMkLst>
              <pc:docMk/>
              <pc:sldMasterMk cId="2670640674" sldId="2147483648"/>
              <pc:sldLayoutMk cId="3907370482" sldId="2147483684"/>
              <ac:picMk id="18" creationId="{6CCEA9EF-C81D-3B50-FFEA-9379C3202B30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38:50.361" v="55"/>
          <pc:sldLayoutMkLst>
            <pc:docMk/>
            <pc:sldMasterMk cId="2670640674" sldId="2147483648"/>
            <pc:sldLayoutMk cId="1136162136" sldId="2147483685"/>
          </pc:sldLayoutMkLst>
          <pc:picChg chg="add mod">
            <ac:chgData name="Bravo, V. (Valentina)" userId="9e419925-4dec-47fd-8488-d76298f14537" providerId="ADAL" clId="{2108AD5D-7F11-4E14-A978-811CB6C818A5}" dt="2025-08-13T09:38:50.361" v="55"/>
            <ac:picMkLst>
              <pc:docMk/>
              <pc:sldMasterMk cId="2670640674" sldId="2147483648"/>
              <pc:sldLayoutMk cId="1136162136" sldId="2147483685"/>
              <ac:picMk id="2" creationId="{457EE825-2731-1C41-BD94-AF2E8060E73E}"/>
            </ac:picMkLst>
          </pc:picChg>
          <pc:picChg chg="del">
            <ac:chgData name="Bravo, V. (Valentina)" userId="9e419925-4dec-47fd-8488-d76298f14537" providerId="ADAL" clId="{2108AD5D-7F11-4E14-A978-811CB6C818A5}" dt="2025-08-13T09:38:50.065" v="54" actId="478"/>
            <ac:picMkLst>
              <pc:docMk/>
              <pc:sldMasterMk cId="2670640674" sldId="2147483648"/>
              <pc:sldLayoutMk cId="1136162136" sldId="2147483685"/>
              <ac:picMk id="8" creationId="{2759B17B-912D-C58E-EE6C-6A37B2E083FE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38:27.874" v="51" actId="1037"/>
          <pc:sldLayoutMkLst>
            <pc:docMk/>
            <pc:sldMasterMk cId="2670640674" sldId="2147483648"/>
            <pc:sldLayoutMk cId="1000386601" sldId="2147483687"/>
          </pc:sldLayoutMkLst>
          <pc:picChg chg="add del mod">
            <ac:chgData name="Bravo, V. (Valentina)" userId="9e419925-4dec-47fd-8488-d76298f14537" providerId="ADAL" clId="{2108AD5D-7F11-4E14-A978-811CB6C818A5}" dt="2025-08-13T09:02:20.766" v="42" actId="478"/>
            <ac:picMkLst>
              <pc:docMk/>
              <pc:sldMasterMk cId="2670640674" sldId="2147483648"/>
              <pc:sldLayoutMk cId="1000386601" sldId="2147483687"/>
              <ac:picMk id="3" creationId="{748C5B3A-7F26-D516-46E6-83A29779ADF5}"/>
            </ac:picMkLst>
          </pc:picChg>
          <pc:picChg chg="add mod">
            <ac:chgData name="Bravo, V. (Valentina)" userId="9e419925-4dec-47fd-8488-d76298f14537" providerId="ADAL" clId="{2108AD5D-7F11-4E14-A978-811CB6C818A5}" dt="2025-08-13T09:38:27.874" v="51" actId="1037"/>
            <ac:picMkLst>
              <pc:docMk/>
              <pc:sldMasterMk cId="2670640674" sldId="2147483648"/>
              <pc:sldLayoutMk cId="1000386601" sldId="2147483687"/>
              <ac:picMk id="6" creationId="{7D109DE1-43AE-3F2B-143E-13A705E2FAB4}"/>
            </ac:picMkLst>
          </pc:picChg>
          <pc:picChg chg="del">
            <ac:chgData name="Bravo, V. (Valentina)" userId="9e419925-4dec-47fd-8488-d76298f14537" providerId="ADAL" clId="{2108AD5D-7F11-4E14-A978-811CB6C818A5}" dt="2025-08-13T09:38:18.640" v="47" actId="478"/>
            <ac:picMkLst>
              <pc:docMk/>
              <pc:sldMasterMk cId="2670640674" sldId="2147483648"/>
              <pc:sldLayoutMk cId="1000386601" sldId="2147483687"/>
              <ac:picMk id="8" creationId="{2EB6E924-5032-BFFD-92F5-033D43A1D51E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39:08.716" v="62" actId="14100"/>
          <pc:sldLayoutMkLst>
            <pc:docMk/>
            <pc:sldMasterMk cId="2670640674" sldId="2147483648"/>
            <pc:sldLayoutMk cId="221072254" sldId="2147483688"/>
          </pc:sldLayoutMkLst>
          <pc:picChg chg="add mod">
            <ac:chgData name="Bravo, V. (Valentina)" userId="9e419925-4dec-47fd-8488-d76298f14537" providerId="ADAL" clId="{2108AD5D-7F11-4E14-A978-811CB6C818A5}" dt="2025-08-13T09:39:08.716" v="62" actId="14100"/>
            <ac:picMkLst>
              <pc:docMk/>
              <pc:sldMasterMk cId="2670640674" sldId="2147483648"/>
              <pc:sldLayoutMk cId="221072254" sldId="2147483688"/>
              <ac:picMk id="2" creationId="{284AA5A6-DFBC-1547-BDF2-3E0CF2619DAF}"/>
            </ac:picMkLst>
          </pc:picChg>
          <pc:picChg chg="del">
            <ac:chgData name="Bravo, V. (Valentina)" userId="9e419925-4dec-47fd-8488-d76298f14537" providerId="ADAL" clId="{2108AD5D-7F11-4E14-A978-811CB6C818A5}" dt="2025-08-13T09:39:02.689" v="60" actId="478"/>
            <ac:picMkLst>
              <pc:docMk/>
              <pc:sldMasterMk cId="2670640674" sldId="2147483648"/>
              <pc:sldLayoutMk cId="221072254" sldId="2147483688"/>
              <ac:picMk id="6" creationId="{811BE967-99F3-994D-F317-ABDF263160A1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38:33.496" v="53"/>
          <pc:sldLayoutMkLst>
            <pc:docMk/>
            <pc:sldMasterMk cId="2670640674" sldId="2147483648"/>
            <pc:sldLayoutMk cId="2477950953" sldId="2147483693"/>
          </pc:sldLayoutMkLst>
          <pc:picChg chg="add mod">
            <ac:chgData name="Bravo, V. (Valentina)" userId="9e419925-4dec-47fd-8488-d76298f14537" providerId="ADAL" clId="{2108AD5D-7F11-4E14-A978-811CB6C818A5}" dt="2025-08-13T09:38:33.496" v="53"/>
            <ac:picMkLst>
              <pc:docMk/>
              <pc:sldMasterMk cId="2670640674" sldId="2147483648"/>
              <pc:sldLayoutMk cId="2477950953" sldId="2147483693"/>
              <ac:picMk id="6" creationId="{C6DC31BD-6073-E612-934B-43191D616966}"/>
            </ac:picMkLst>
          </pc:picChg>
          <pc:picChg chg="del">
            <ac:chgData name="Bravo, V. (Valentina)" userId="9e419925-4dec-47fd-8488-d76298f14537" providerId="ADAL" clId="{2108AD5D-7F11-4E14-A978-811CB6C818A5}" dt="2025-08-13T09:38:33.136" v="52" actId="478"/>
            <ac:picMkLst>
              <pc:docMk/>
              <pc:sldMasterMk cId="2670640674" sldId="2147483648"/>
              <pc:sldLayoutMk cId="2477950953" sldId="2147483693"/>
              <ac:picMk id="8" creationId="{424B7576-ED9E-5C8D-F5F1-99D2E4105E1A}"/>
            </ac:picMkLst>
          </pc:picChg>
        </pc:sldLayoutChg>
        <pc:sldLayoutChg chg="addSp delSp modSp mod">
          <pc:chgData name="Bravo, V. (Valentina)" userId="9e419925-4dec-47fd-8488-d76298f14537" providerId="ADAL" clId="{2108AD5D-7F11-4E14-A978-811CB6C818A5}" dt="2025-08-13T09:02:16.339" v="40"/>
          <pc:sldLayoutMkLst>
            <pc:docMk/>
            <pc:sldMasterMk cId="2670640674" sldId="2147483648"/>
            <pc:sldLayoutMk cId="2216878427" sldId="2147483696"/>
          </pc:sldLayoutMkLst>
          <pc:picChg chg="add mod">
            <ac:chgData name="Bravo, V. (Valentina)" userId="9e419925-4dec-47fd-8488-d76298f14537" providerId="ADAL" clId="{2108AD5D-7F11-4E14-A978-811CB6C818A5}" dt="2025-08-13T09:02:16.339" v="40"/>
            <ac:picMkLst>
              <pc:docMk/>
              <pc:sldMasterMk cId="2670640674" sldId="2147483648"/>
              <pc:sldLayoutMk cId="2216878427" sldId="2147483696"/>
              <ac:picMk id="2" creationId="{07131862-144D-4538-856A-65A48D4B56D4}"/>
            </ac:picMkLst>
          </pc:picChg>
          <pc:picChg chg="del">
            <ac:chgData name="Bravo, V. (Valentina)" userId="9e419925-4dec-47fd-8488-d76298f14537" providerId="ADAL" clId="{2108AD5D-7F11-4E14-A978-811CB6C818A5}" dt="2025-08-13T09:02:15.964" v="39" actId="478"/>
            <ac:picMkLst>
              <pc:docMk/>
              <pc:sldMasterMk cId="2670640674" sldId="2147483648"/>
              <pc:sldLayoutMk cId="2216878427" sldId="2147483696"/>
              <ac:picMk id="23" creationId="{2BD05964-165C-09CE-492D-8E97AEC154A2}"/>
            </ac:picMkLst>
          </pc:picChg>
        </pc:sldLayoutChg>
      </pc:sldMasterChg>
    </pc:docChg>
  </pc:docChgLst>
  <pc:docChgLst>
    <pc:chgData name="Bravo, V. (Valentina)" userId="9e419925-4dec-47fd-8488-d76298f14537" providerId="ADAL" clId="{9DBF8246-302B-40A2-9CF8-CC18AE82CB67}"/>
    <pc:docChg chg="undo custSel modSld addMainMaster delMainMaster modMainMaster">
      <pc:chgData name="Bravo, V. (Valentina)" userId="9e419925-4dec-47fd-8488-d76298f14537" providerId="ADAL" clId="{9DBF8246-302B-40A2-9CF8-CC18AE82CB67}" dt="2025-08-12T14:24:55.152" v="323" actId="478"/>
      <pc:docMkLst>
        <pc:docMk/>
      </pc:docMkLst>
      <pc:sldChg chg="delSp mod">
        <pc:chgData name="Bravo, V. (Valentina)" userId="9e419925-4dec-47fd-8488-d76298f14537" providerId="ADAL" clId="{9DBF8246-302B-40A2-9CF8-CC18AE82CB67}" dt="2025-08-12T12:58:36.913" v="0" actId="478"/>
        <pc:sldMkLst>
          <pc:docMk/>
          <pc:sldMk cId="16344314" sldId="282"/>
        </pc:sldMkLst>
        <pc:picChg chg="del">
          <ac:chgData name="Bravo, V. (Valentina)" userId="9e419925-4dec-47fd-8488-d76298f14537" providerId="ADAL" clId="{9DBF8246-302B-40A2-9CF8-CC18AE82CB67}" dt="2025-08-12T12:58:36.913" v="0" actId="478"/>
          <ac:picMkLst>
            <pc:docMk/>
            <pc:sldMk cId="16344314" sldId="282"/>
            <ac:picMk id="2" creationId="{431B73F0-D191-51BE-0B9D-0CCFA3448E33}"/>
          </ac:picMkLst>
        </pc:picChg>
      </pc:sldChg>
      <pc:sldChg chg="addSp delSp modSp mod chgLayout">
        <pc:chgData name="Bravo, V. (Valentina)" userId="9e419925-4dec-47fd-8488-d76298f14537" providerId="ADAL" clId="{9DBF8246-302B-40A2-9CF8-CC18AE82CB67}" dt="2025-08-12T14:21:40.573" v="301" actId="700"/>
        <pc:sldMkLst>
          <pc:docMk/>
          <pc:sldMk cId="973865911" sldId="283"/>
        </pc:sldMkLst>
        <pc:spChg chg="del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2" creationId="{38FCA022-D67A-D202-EB09-076FA57597B7}"/>
          </ac:spMkLst>
        </pc:spChg>
        <pc:spChg chg="del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3" creationId="{7943B007-2C38-A0E1-D206-05D3EBF31C8F}"/>
          </ac:spMkLst>
        </pc:spChg>
        <pc:spChg chg="del mo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4" creationId="{EA29572F-B581-2894-B7AD-4583E0B7502E}"/>
          </ac:spMkLst>
        </pc:spChg>
        <pc:spChg chg="add mod or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5" creationId="{77605BCE-2A9B-B3BF-EC69-6026FC48403C}"/>
          </ac:spMkLst>
        </pc:spChg>
        <pc:spChg chg="add mod or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6" creationId="{A0D86529-413A-0396-7FAB-F6F9CB5AA562}"/>
          </ac:spMkLst>
        </pc:spChg>
        <pc:spChg chg="add mod or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7" creationId="{DE91765D-E498-B6E7-3D17-6D539A6FDED7}"/>
          </ac:spMkLst>
        </pc:spChg>
      </pc:sldChg>
      <pc:sldChg chg="modSp mod chgLayout">
        <pc:chgData name="Bravo, V. (Valentina)" userId="9e419925-4dec-47fd-8488-d76298f14537" providerId="ADAL" clId="{9DBF8246-302B-40A2-9CF8-CC18AE82CB67}" dt="2025-08-12T14:05:14.741" v="65" actId="700"/>
        <pc:sldMkLst>
          <pc:docMk/>
          <pc:sldMk cId="2071991139" sldId="285"/>
        </pc:sldMkLst>
        <pc:spChg chg="mod ord">
          <ac:chgData name="Bravo, V. (Valentina)" userId="9e419925-4dec-47fd-8488-d76298f14537" providerId="ADAL" clId="{9DBF8246-302B-40A2-9CF8-CC18AE82CB67}" dt="2025-08-12T14:05:14.741" v="65" actId="700"/>
          <ac:spMkLst>
            <pc:docMk/>
            <pc:sldMk cId="2071991139" sldId="285"/>
            <ac:spMk id="5" creationId="{96DDED53-7105-E110-11EB-57DB98B18623}"/>
          </ac:spMkLst>
        </pc:spChg>
      </pc:sldChg>
      <pc:sldChg chg="addSp delSp modSp mod chgLayout">
        <pc:chgData name="Bravo, V. (Valentina)" userId="9e419925-4dec-47fd-8488-d76298f14537" providerId="ADAL" clId="{9DBF8246-302B-40A2-9CF8-CC18AE82CB67}" dt="2025-08-12T14:24:32.576" v="316" actId="20577"/>
        <pc:sldMkLst>
          <pc:docMk/>
          <pc:sldMk cId="3183491397" sldId="286"/>
        </pc:sldMkLst>
        <pc:spChg chg="del">
          <ac:chgData name="Bravo, V. (Valentina)" userId="9e419925-4dec-47fd-8488-d76298f14537" providerId="ADAL" clId="{9DBF8246-302B-40A2-9CF8-CC18AE82CB67}" dt="2025-08-12T14:05:06.030" v="64" actId="700"/>
          <ac:spMkLst>
            <pc:docMk/>
            <pc:sldMk cId="3183491397" sldId="286"/>
            <ac:spMk id="2" creationId="{C7D9CEC8-F10E-663B-EE54-208CC886D8A0}"/>
          </ac:spMkLst>
        </pc:spChg>
        <pc:spChg chg="del">
          <ac:chgData name="Bravo, V. (Valentina)" userId="9e419925-4dec-47fd-8488-d76298f14537" providerId="ADAL" clId="{9DBF8246-302B-40A2-9CF8-CC18AE82CB67}" dt="2025-08-12T14:05:06.030" v="64" actId="700"/>
          <ac:spMkLst>
            <pc:docMk/>
            <pc:sldMk cId="3183491397" sldId="286"/>
            <ac:spMk id="3" creationId="{A152CA69-F536-E415-5B8D-02DF313AFC0B}"/>
          </ac:spMkLst>
        </pc:spChg>
        <pc:spChg chg="add mod ord">
          <ac:chgData name="Bravo, V. (Valentina)" userId="9e419925-4dec-47fd-8488-d76298f14537" providerId="ADAL" clId="{9DBF8246-302B-40A2-9CF8-CC18AE82CB67}" dt="2025-08-12T14:24:32.576" v="316" actId="20577"/>
          <ac:spMkLst>
            <pc:docMk/>
            <pc:sldMk cId="3183491397" sldId="286"/>
            <ac:spMk id="4" creationId="{B14F48F8-6DFD-0652-846A-97B9A3C3ECA8}"/>
          </ac:spMkLst>
        </pc:spChg>
        <pc:spChg chg="add del mod ord">
          <ac:chgData name="Bravo, V. (Valentina)" userId="9e419925-4dec-47fd-8488-d76298f14537" providerId="ADAL" clId="{9DBF8246-302B-40A2-9CF8-CC18AE82CB67}" dt="2025-08-12T14:24:26.534" v="313" actId="478"/>
          <ac:spMkLst>
            <pc:docMk/>
            <pc:sldMk cId="3183491397" sldId="286"/>
            <ac:spMk id="5" creationId="{FF395A08-5CDF-7E3D-7519-0A8587ECC966}"/>
          </ac:spMkLst>
        </pc:spChg>
        <pc:spChg chg="add mod ord">
          <ac:chgData name="Bravo, V. (Valentina)" userId="9e419925-4dec-47fd-8488-d76298f14537" providerId="ADAL" clId="{9DBF8246-302B-40A2-9CF8-CC18AE82CB67}" dt="2025-08-12T14:05:06.030" v="64" actId="700"/>
          <ac:spMkLst>
            <pc:docMk/>
            <pc:sldMk cId="3183491397" sldId="286"/>
            <ac:spMk id="6" creationId="{3C7C4496-6595-F50C-6439-3BF3D6570039}"/>
          </ac:spMkLst>
        </pc:spChg>
      </pc:sldChg>
      <pc:sldChg chg="addSp delSp modSp mod chgLayout">
        <pc:chgData name="Bravo, V. (Valentina)" userId="9e419925-4dec-47fd-8488-d76298f14537" providerId="ADAL" clId="{9DBF8246-302B-40A2-9CF8-CC18AE82CB67}" dt="2025-08-12T14:18:38.045" v="239" actId="478"/>
        <pc:sldMkLst>
          <pc:docMk/>
          <pc:sldMk cId="2002774765" sldId="288"/>
        </pc:sldMkLst>
        <pc:spChg chg="add del mod ord">
          <ac:chgData name="Bravo, V. (Valentina)" userId="9e419925-4dec-47fd-8488-d76298f14537" providerId="ADAL" clId="{9DBF8246-302B-40A2-9CF8-CC18AE82CB67}" dt="2025-08-12T14:18:33.398" v="238" actId="478"/>
          <ac:spMkLst>
            <pc:docMk/>
            <pc:sldMk cId="2002774765" sldId="288"/>
            <ac:spMk id="2" creationId="{9EC752AA-7732-8736-0CC8-ED6C7820344F}"/>
          </ac:spMkLst>
        </pc:spChg>
        <pc:spChg chg="mod ord">
          <ac:chgData name="Bravo, V. (Valentina)" userId="9e419925-4dec-47fd-8488-d76298f14537" providerId="ADAL" clId="{9DBF8246-302B-40A2-9CF8-CC18AE82CB67}" dt="2025-08-12T14:08:11.877" v="96" actId="700"/>
          <ac:spMkLst>
            <pc:docMk/>
            <pc:sldMk cId="2002774765" sldId="288"/>
            <ac:spMk id="3" creationId="{8E920278-C49D-D577-35B2-25555732E493}"/>
          </ac:spMkLst>
        </pc:spChg>
        <pc:spChg chg="add del mod">
          <ac:chgData name="Bravo, V. (Valentina)" userId="9e419925-4dec-47fd-8488-d76298f14537" providerId="ADAL" clId="{9DBF8246-302B-40A2-9CF8-CC18AE82CB67}" dt="2025-08-12T14:08:17.575" v="100" actId="478"/>
          <ac:spMkLst>
            <pc:docMk/>
            <pc:sldMk cId="2002774765" sldId="288"/>
            <ac:spMk id="5" creationId="{0992B111-2D74-01AD-34E8-DFFB75D62D2E}"/>
          </ac:spMkLst>
        </pc:spChg>
        <pc:spChg chg="add mod">
          <ac:chgData name="Bravo, V. (Valentina)" userId="9e419925-4dec-47fd-8488-d76298f14537" providerId="ADAL" clId="{9DBF8246-302B-40A2-9CF8-CC18AE82CB67}" dt="2025-08-12T14:18:33.398" v="238" actId="478"/>
          <ac:spMkLst>
            <pc:docMk/>
            <pc:sldMk cId="2002774765" sldId="288"/>
            <ac:spMk id="8" creationId="{F95D464F-488A-8DEE-A8F5-B20103DCB5A7}"/>
          </ac:spMkLst>
        </pc:spChg>
        <pc:picChg chg="add del">
          <ac:chgData name="Bravo, V. (Valentina)" userId="9e419925-4dec-47fd-8488-d76298f14537" providerId="ADAL" clId="{9DBF8246-302B-40A2-9CF8-CC18AE82CB67}" dt="2025-08-12T14:18:38.045" v="239" actId="478"/>
          <ac:picMkLst>
            <pc:docMk/>
            <pc:sldMk cId="2002774765" sldId="288"/>
            <ac:picMk id="6" creationId="{AE831880-1896-9E29-C676-F91A2F805D70}"/>
          </ac:picMkLst>
        </pc:picChg>
      </pc:sldChg>
      <pc:sldChg chg="addSp delSp modSp mod">
        <pc:chgData name="Bravo, V. (Valentina)" userId="9e419925-4dec-47fd-8488-d76298f14537" providerId="ADAL" clId="{9DBF8246-302B-40A2-9CF8-CC18AE82CB67}" dt="2025-08-12T14:24:55.152" v="323" actId="478"/>
        <pc:sldMkLst>
          <pc:docMk/>
          <pc:sldMk cId="1472608770" sldId="289"/>
        </pc:sldMkLst>
        <pc:spChg chg="del">
          <ac:chgData name="Bravo, V. (Valentina)" userId="9e419925-4dec-47fd-8488-d76298f14537" providerId="ADAL" clId="{9DBF8246-302B-40A2-9CF8-CC18AE82CB67}" dt="2025-08-12T14:24:55.152" v="323" actId="478"/>
          <ac:spMkLst>
            <pc:docMk/>
            <pc:sldMk cId="1472608770" sldId="289"/>
            <ac:spMk id="4" creationId="{D948FD8C-F590-846C-6AB6-495A4FA169B9}"/>
          </ac:spMkLst>
        </pc:spChg>
        <pc:spChg chg="add del mod">
          <ac:chgData name="Bravo, V. (Valentina)" userId="9e419925-4dec-47fd-8488-d76298f14537" providerId="ADAL" clId="{9DBF8246-302B-40A2-9CF8-CC18AE82CB67}" dt="2025-08-12T14:24:42.525" v="318" actId="478"/>
          <ac:spMkLst>
            <pc:docMk/>
            <pc:sldMk cId="1472608770" sldId="289"/>
            <ac:spMk id="5" creationId="{6C52FE4A-D95C-6760-BA97-D5103C4FF2BC}"/>
          </ac:spMkLst>
        </pc:spChg>
        <pc:spChg chg="add del mod">
          <ac:chgData name="Bravo, V. (Valentina)" userId="9e419925-4dec-47fd-8488-d76298f14537" providerId="ADAL" clId="{9DBF8246-302B-40A2-9CF8-CC18AE82CB67}" dt="2025-08-12T14:24:49.955" v="322" actId="478"/>
          <ac:spMkLst>
            <pc:docMk/>
            <pc:sldMk cId="1472608770" sldId="289"/>
            <ac:spMk id="8" creationId="{9DD6FE3D-9C10-EB70-A5A6-983FB11EF089}"/>
          </ac:spMkLst>
        </pc:spChg>
        <pc:picChg chg="del">
          <ac:chgData name="Bravo, V. (Valentina)" userId="9e419925-4dec-47fd-8488-d76298f14537" providerId="ADAL" clId="{9DBF8246-302B-40A2-9CF8-CC18AE82CB67}" dt="2025-08-12T14:24:43.594" v="319" actId="478"/>
          <ac:picMkLst>
            <pc:docMk/>
            <pc:sldMk cId="1472608770" sldId="289"/>
            <ac:picMk id="7" creationId="{4AB12306-1E70-7E22-95B5-BE46B01B444C}"/>
          </ac:picMkLst>
        </pc:picChg>
      </pc:sldChg>
      <pc:sldMasterChg chg="addSp modSp modSldLayout">
        <pc:chgData name="Bravo, V. (Valentina)" userId="9e419925-4dec-47fd-8488-d76298f14537" providerId="ADAL" clId="{9DBF8246-302B-40A2-9CF8-CC18AE82CB67}" dt="2025-08-12T14:22:26.645" v="311" actId="1036"/>
        <pc:sldMasterMkLst>
          <pc:docMk/>
          <pc:sldMasterMk cId="2670640674" sldId="2147483648"/>
        </pc:sldMasterMkLst>
        <pc:spChg chg="add mod">
          <ac:chgData name="Bravo, V. (Valentina)" userId="9e419925-4dec-47fd-8488-d76298f14537" providerId="ADAL" clId="{9DBF8246-302B-40A2-9CF8-CC18AE82CB67}" dt="2025-08-12T13:40:23.352" v="4"/>
          <ac:spMkLst>
            <pc:docMk/>
            <pc:sldMasterMk cId="2670640674" sldId="2147483648"/>
            <ac:spMk id="2" creationId="{93A9E2A4-2B43-D321-4FED-601FB660F726}"/>
          </ac:spMkLst>
        </pc:spChg>
        <pc:sldLayoutChg chg="addSp delSp modSp mod">
          <pc:chgData name="Bravo, V. (Valentina)" userId="9e419925-4dec-47fd-8488-d76298f14537" providerId="ADAL" clId="{9DBF8246-302B-40A2-9CF8-CC18AE82CB67}" dt="2025-08-12T14:19:41.536" v="253" actId="1076"/>
          <pc:sldLayoutMkLst>
            <pc:docMk/>
            <pc:sldMasterMk cId="2670640674" sldId="2147483648"/>
            <pc:sldLayoutMk cId="3907370482" sldId="2147483684"/>
          </pc:sldLayoutMkLst>
          <pc:spChg chg="add del">
            <ac:chgData name="Bravo, V. (Valentina)" userId="9e419925-4dec-47fd-8488-d76298f14537" providerId="ADAL" clId="{9DBF8246-302B-40A2-9CF8-CC18AE82CB67}" dt="2025-08-12T13:42:53.513" v="17" actId="478"/>
            <ac:spMkLst>
              <pc:docMk/>
              <pc:sldMasterMk cId="2670640674" sldId="2147483648"/>
              <pc:sldLayoutMk cId="3907370482" sldId="2147483684"/>
              <ac:spMk id="2" creationId="{75465B6F-DF33-968C-7450-AB68C50C0DB8}"/>
            </ac:spMkLst>
          </pc:spChg>
          <pc:spChg chg="mod">
            <ac:chgData name="Bravo, V. (Valentina)" userId="9e419925-4dec-47fd-8488-d76298f14537" providerId="ADAL" clId="{9DBF8246-302B-40A2-9CF8-CC18AE82CB67}" dt="2025-08-12T14:19:03.753" v="241" actId="14100"/>
            <ac:spMkLst>
              <pc:docMk/>
              <pc:sldMasterMk cId="2670640674" sldId="2147483648"/>
              <pc:sldLayoutMk cId="3907370482" sldId="2147483684"/>
              <ac:spMk id="3" creationId="{F6A63C45-2017-2B88-2D95-B10C37CE241A}"/>
            </ac:spMkLst>
          </pc:spChg>
          <pc:spChg chg="add del mod">
            <ac:chgData name="Bravo, V. (Valentina)" userId="9e419925-4dec-47fd-8488-d76298f14537" providerId="ADAL" clId="{9DBF8246-302B-40A2-9CF8-CC18AE82CB67}" dt="2025-08-12T14:19:41.536" v="253" actId="1076"/>
            <ac:spMkLst>
              <pc:docMk/>
              <pc:sldMasterMk cId="2670640674" sldId="2147483648"/>
              <pc:sldLayoutMk cId="3907370482" sldId="2147483684"/>
              <ac:spMk id="6" creationId="{9F6FD8C6-3858-FC28-B706-9BEFBF2B1188}"/>
            </ac:spMkLst>
          </pc:spChg>
          <pc:spChg chg="add del">
            <ac:chgData name="Bravo, V. (Valentina)" userId="9e419925-4dec-47fd-8488-d76298f14537" providerId="ADAL" clId="{9DBF8246-302B-40A2-9CF8-CC18AE82CB67}" dt="2025-08-12T14:09:18.184" v="109" actId="478"/>
            <ac:spMkLst>
              <pc:docMk/>
              <pc:sldMasterMk cId="2670640674" sldId="2147483648"/>
              <pc:sldLayoutMk cId="3907370482" sldId="2147483684"/>
              <ac:spMk id="10" creationId="{B84517E5-C7EB-76F3-BA68-1C1C53FE3A63}"/>
            </ac:spMkLst>
          </pc:spChg>
          <pc:spChg chg="mod">
            <ac:chgData name="Bravo, V. (Valentina)" userId="9e419925-4dec-47fd-8488-d76298f14537" providerId="ADAL" clId="{9DBF8246-302B-40A2-9CF8-CC18AE82CB67}" dt="2025-08-12T14:19:31.313" v="249" actId="14100"/>
            <ac:spMkLst>
              <pc:docMk/>
              <pc:sldMasterMk cId="2670640674" sldId="2147483648"/>
              <pc:sldLayoutMk cId="3907370482" sldId="2147483684"/>
              <ac:spMk id="14" creationId="{94BA34F9-E754-2BF5-D7F1-DB4CAFA366EA}"/>
            </ac:spMkLst>
          </pc:spChg>
          <pc:spChg chg="del">
            <ac:chgData name="Bravo, V. (Valentina)" userId="9e419925-4dec-47fd-8488-d76298f14537" providerId="ADAL" clId="{9DBF8246-302B-40A2-9CF8-CC18AE82CB67}" dt="2025-08-12T13:40:33.808" v="9" actId="478"/>
            <ac:spMkLst>
              <pc:docMk/>
              <pc:sldMasterMk cId="2670640674" sldId="2147483648"/>
              <pc:sldLayoutMk cId="3907370482" sldId="2147483684"/>
              <ac:spMk id="19" creationId="{8F5024A3-1F43-E2EB-49D0-C10A377DB325}"/>
            </ac:spMkLst>
          </pc:spChg>
          <pc:picChg chg="add mod">
            <ac:chgData name="Bravo, V. (Valentina)" userId="9e419925-4dec-47fd-8488-d76298f14537" providerId="ADAL" clId="{9DBF8246-302B-40A2-9CF8-CC18AE82CB67}" dt="2025-08-12T14:18:54.371" v="240"/>
            <ac:picMkLst>
              <pc:docMk/>
              <pc:sldMasterMk cId="2670640674" sldId="2147483648"/>
              <pc:sldLayoutMk cId="3907370482" sldId="2147483684"/>
              <ac:picMk id="4" creationId="{60F23A2F-0F5B-A746-C826-E8D2508E7408}"/>
            </ac:picMkLst>
          </pc:picChg>
          <pc:picChg chg="add mod">
            <ac:chgData name="Bravo, V. (Valentina)" userId="9e419925-4dec-47fd-8488-d76298f14537" providerId="ADAL" clId="{9DBF8246-302B-40A2-9CF8-CC18AE82CB67}" dt="2025-08-12T14:18:54.371" v="240"/>
            <ac:picMkLst>
              <pc:docMk/>
              <pc:sldMasterMk cId="2670640674" sldId="2147483648"/>
              <pc:sldLayoutMk cId="3907370482" sldId="2147483684"/>
              <ac:picMk id="7" creationId="{EEBC992B-CD70-6DC5-5B8B-FE352C014674}"/>
            </ac:picMkLst>
          </pc:picChg>
          <pc:picChg chg="add mod">
            <ac:chgData name="Bravo, V. (Valentina)" userId="9e419925-4dec-47fd-8488-d76298f14537" providerId="ADAL" clId="{9DBF8246-302B-40A2-9CF8-CC18AE82CB67}" dt="2025-08-12T14:18:54.371" v="240"/>
            <ac:picMkLst>
              <pc:docMk/>
              <pc:sldMasterMk cId="2670640674" sldId="2147483648"/>
              <pc:sldLayoutMk cId="3907370482" sldId="2147483684"/>
              <ac:picMk id="8" creationId="{4314B5D9-0E1C-6DA7-E7C3-C375BF163CBF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17:27.833" v="235" actId="1037"/>
          <pc:sldLayoutMkLst>
            <pc:docMk/>
            <pc:sldMasterMk cId="2670640674" sldId="2147483648"/>
            <pc:sldLayoutMk cId="1136162136" sldId="2147483685"/>
          </pc:sldLayoutMkLst>
          <pc:spChg chg="mod">
            <ac:chgData name="Bravo, V. (Valentina)" userId="9e419925-4dec-47fd-8488-d76298f14537" providerId="ADAL" clId="{9DBF8246-302B-40A2-9CF8-CC18AE82CB67}" dt="2025-08-12T14:17:13.093" v="223" actId="14100"/>
            <ac:spMkLst>
              <pc:docMk/>
              <pc:sldMasterMk cId="2670640674" sldId="2147483648"/>
              <pc:sldLayoutMk cId="1136162136" sldId="2147483685"/>
              <ac:spMk id="3" creationId="{AB7098A5-9440-F2D1-345D-F0873E1EA864}"/>
            </ac:spMkLst>
          </pc:spChg>
          <pc:spChg chg="mod">
            <ac:chgData name="Bravo, V. (Valentina)" userId="9e419925-4dec-47fd-8488-d76298f14537" providerId="ADAL" clId="{9DBF8246-302B-40A2-9CF8-CC18AE82CB67}" dt="2025-08-12T14:17:13.093" v="223" actId="14100"/>
            <ac:spMkLst>
              <pc:docMk/>
              <pc:sldMasterMk cId="2670640674" sldId="2147483648"/>
              <pc:sldLayoutMk cId="1136162136" sldId="2147483685"/>
              <ac:spMk id="7" creationId="{7B514C73-AE3F-8037-56A6-529783F41B02}"/>
            </ac:spMkLst>
          </pc:spChg>
          <pc:spChg chg="del">
            <ac:chgData name="Bravo, V. (Valentina)" userId="9e419925-4dec-47fd-8488-d76298f14537" providerId="ADAL" clId="{9DBF8246-302B-40A2-9CF8-CC18AE82CB67}" dt="2025-08-12T13:40:30.888" v="8" actId="478"/>
            <ac:spMkLst>
              <pc:docMk/>
              <pc:sldMasterMk cId="2670640674" sldId="2147483648"/>
              <pc:sldLayoutMk cId="1136162136" sldId="2147483685"/>
              <ac:spMk id="18" creationId="{69ADE159-71F7-2358-A7EE-112218D65EEA}"/>
            </ac:spMkLst>
          </pc:spChg>
          <pc:picChg chg="add mod">
            <ac:chgData name="Bravo, V. (Valentina)" userId="9e419925-4dec-47fd-8488-d76298f14537" providerId="ADAL" clId="{9DBF8246-302B-40A2-9CF8-CC18AE82CB67}" dt="2025-08-12T14:17:27.833" v="235" actId="1037"/>
            <ac:picMkLst>
              <pc:docMk/>
              <pc:sldMasterMk cId="2670640674" sldId="2147483648"/>
              <pc:sldLayoutMk cId="1136162136" sldId="2147483685"/>
              <ac:picMk id="5" creationId="{69431C27-FAB2-E885-2370-A98E76EF2D0D}"/>
            </ac:picMkLst>
          </pc:picChg>
          <pc:picChg chg="add mod">
            <ac:chgData name="Bravo, V. (Valentina)" userId="9e419925-4dec-47fd-8488-d76298f14537" providerId="ADAL" clId="{9DBF8246-302B-40A2-9CF8-CC18AE82CB67}" dt="2025-08-12T14:17:27.833" v="235" actId="1037"/>
            <ac:picMkLst>
              <pc:docMk/>
              <pc:sldMasterMk cId="2670640674" sldId="2147483648"/>
              <pc:sldLayoutMk cId="1136162136" sldId="2147483685"/>
              <ac:picMk id="8" creationId="{536E3D50-4EBC-E890-5FAC-49B2C126FFFB}"/>
            </ac:picMkLst>
          </pc:picChg>
          <pc:picChg chg="add mod">
            <ac:chgData name="Bravo, V. (Valentina)" userId="9e419925-4dec-47fd-8488-d76298f14537" providerId="ADAL" clId="{9DBF8246-302B-40A2-9CF8-CC18AE82CB67}" dt="2025-08-12T14:17:27.833" v="235" actId="1037"/>
            <ac:picMkLst>
              <pc:docMk/>
              <pc:sldMasterMk cId="2670640674" sldId="2147483648"/>
              <pc:sldLayoutMk cId="1136162136" sldId="2147483685"/>
              <ac:picMk id="10" creationId="{2C72BFD5-BDF9-6BF2-E0CB-B07476930580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22:22.304" v="306" actId="1036"/>
          <pc:sldLayoutMkLst>
            <pc:docMk/>
            <pc:sldMasterMk cId="2670640674" sldId="2147483648"/>
            <pc:sldLayoutMk cId="1000386601" sldId="2147483687"/>
          </pc:sldLayoutMkLst>
          <pc:spChg chg="del">
            <ac:chgData name="Bravo, V. (Valentina)" userId="9e419925-4dec-47fd-8488-d76298f14537" providerId="ADAL" clId="{9DBF8246-302B-40A2-9CF8-CC18AE82CB67}" dt="2025-08-12T14:04:44.129" v="63" actId="478"/>
            <ac:spMkLst>
              <pc:docMk/>
              <pc:sldMasterMk cId="2670640674" sldId="2147483648"/>
              <pc:sldLayoutMk cId="1000386601" sldId="2147483687"/>
              <ac:spMk id="2" creationId="{75465B6F-DF33-968C-7450-AB68C50C0DB8}"/>
            </ac:spMkLst>
          </pc:spChg>
          <pc:spChg chg="add del mod">
            <ac:chgData name="Bravo, V. (Valentina)" userId="9e419925-4dec-47fd-8488-d76298f14537" providerId="ADAL" clId="{9DBF8246-302B-40A2-9CF8-CC18AE82CB67}" dt="2025-08-12T13:58:04.224" v="27"/>
            <ac:spMkLst>
              <pc:docMk/>
              <pc:sldMasterMk cId="2670640674" sldId="2147483648"/>
              <pc:sldLayoutMk cId="1000386601" sldId="2147483687"/>
              <ac:spMk id="3" creationId="{C2DAFAF7-BE94-4BA8-5FED-028284A40D6E}"/>
            </ac:spMkLst>
          </pc:spChg>
          <pc:spChg chg="add del">
            <ac:chgData name="Bravo, V. (Valentina)" userId="9e419925-4dec-47fd-8488-d76298f14537" providerId="ADAL" clId="{9DBF8246-302B-40A2-9CF8-CC18AE82CB67}" dt="2025-08-12T13:59:14.331" v="34" actId="11529"/>
            <ac:spMkLst>
              <pc:docMk/>
              <pc:sldMasterMk cId="2670640674" sldId="2147483648"/>
              <pc:sldLayoutMk cId="1000386601" sldId="2147483687"/>
              <ac:spMk id="5" creationId="{5D6B7986-88C2-0836-3657-A4DCF578800E}"/>
            </ac:spMkLst>
          </pc:spChg>
          <pc:spChg chg="add del mod">
            <ac:chgData name="Bravo, V. (Valentina)" userId="9e419925-4dec-47fd-8488-d76298f14537" providerId="ADAL" clId="{9DBF8246-302B-40A2-9CF8-CC18AE82CB67}" dt="2025-08-12T13:59:19.720" v="35" actId="478"/>
            <ac:spMkLst>
              <pc:docMk/>
              <pc:sldMasterMk cId="2670640674" sldId="2147483648"/>
              <pc:sldLayoutMk cId="1000386601" sldId="2147483687"/>
              <ac:spMk id="6" creationId="{AB57B21B-5739-44A3-743A-388BDFE1A75F}"/>
            </ac:spMkLst>
          </pc:spChg>
          <pc:spChg chg="add del">
            <ac:chgData name="Bravo, V. (Valentina)" userId="9e419925-4dec-47fd-8488-d76298f14537" providerId="ADAL" clId="{9DBF8246-302B-40A2-9CF8-CC18AE82CB67}" dt="2025-08-12T14:03:16.284" v="37" actId="11529"/>
            <ac:spMkLst>
              <pc:docMk/>
              <pc:sldMasterMk cId="2670640674" sldId="2147483648"/>
              <pc:sldLayoutMk cId="1000386601" sldId="2147483687"/>
              <ac:spMk id="7" creationId="{4210A27B-0DDE-E36A-014F-AB41FEF7F938}"/>
            </ac:spMkLst>
          </pc:spChg>
          <pc:spChg chg="add mod">
            <ac:chgData name="Bravo, V. (Valentina)" userId="9e419925-4dec-47fd-8488-d76298f14537" providerId="ADAL" clId="{9DBF8246-302B-40A2-9CF8-CC18AE82CB67}" dt="2025-08-12T14:03:14.926" v="36" actId="11529"/>
            <ac:spMkLst>
              <pc:docMk/>
              <pc:sldMasterMk cId="2670640674" sldId="2147483648"/>
              <pc:sldLayoutMk cId="1000386601" sldId="2147483687"/>
              <ac:spMk id="8" creationId="{656E3C0F-CC6A-6A28-0A25-E772DAE3002C}"/>
            </ac:spMkLst>
          </pc:spChg>
          <pc:spChg chg="ord">
            <ac:chgData name="Bravo, V. (Valentina)" userId="9e419925-4dec-47fd-8488-d76298f14537" providerId="ADAL" clId="{9DBF8246-302B-40A2-9CF8-CC18AE82CB67}" dt="2025-08-12T14:04:39.030" v="62" actId="167"/>
            <ac:spMkLst>
              <pc:docMk/>
              <pc:sldMasterMk cId="2670640674" sldId="2147483648"/>
              <pc:sldLayoutMk cId="1000386601" sldId="2147483687"/>
              <ac:spMk id="9" creationId="{D71FE857-D0B3-607D-20FF-6978A4E95CF4}"/>
            </ac:spMkLst>
          </pc:spChg>
          <pc:spChg chg="mod">
            <ac:chgData name="Bravo, V. (Valentina)" userId="9e419925-4dec-47fd-8488-d76298f14537" providerId="ADAL" clId="{9DBF8246-302B-40A2-9CF8-CC18AE82CB67}" dt="2025-08-12T13:59:02.746" v="33" actId="1035"/>
            <ac:spMkLst>
              <pc:docMk/>
              <pc:sldMasterMk cId="2670640674" sldId="2147483648"/>
              <pc:sldLayoutMk cId="1000386601" sldId="2147483687"/>
              <ac:spMk id="10" creationId="{4B6C8138-75A9-51A8-C6CC-1CACBE1EA369}"/>
            </ac:spMkLst>
          </pc:spChg>
          <pc:spChg chg="del">
            <ac:chgData name="Bravo, V. (Valentina)" userId="9e419925-4dec-47fd-8488-d76298f14537" providerId="ADAL" clId="{9DBF8246-302B-40A2-9CF8-CC18AE82CB67}" dt="2025-08-12T13:44:12.269" v="19" actId="478"/>
            <ac:spMkLst>
              <pc:docMk/>
              <pc:sldMasterMk cId="2670640674" sldId="2147483648"/>
              <pc:sldLayoutMk cId="1000386601" sldId="2147483687"/>
              <ac:spMk id="12" creationId="{894F6043-F870-871E-C878-9792FFA045A2}"/>
            </ac:spMkLst>
          </pc:spChg>
          <pc:spChg chg="add del">
            <ac:chgData name="Bravo, V. (Valentina)" userId="9e419925-4dec-47fd-8488-d76298f14537" providerId="ADAL" clId="{9DBF8246-302B-40A2-9CF8-CC18AE82CB67}" dt="2025-08-12T14:03:22.519" v="38" actId="11529"/>
            <ac:spMkLst>
              <pc:docMk/>
              <pc:sldMasterMk cId="2670640674" sldId="2147483648"/>
              <pc:sldLayoutMk cId="1000386601" sldId="2147483687"/>
              <ac:spMk id="13" creationId="{080AB5CB-EFF5-D36F-75DD-F141383A74F2}"/>
            </ac:spMkLst>
          </pc:spChg>
          <pc:spChg chg="add mod">
            <ac:chgData name="Bravo, V. (Valentina)" userId="9e419925-4dec-47fd-8488-d76298f14537" providerId="ADAL" clId="{9DBF8246-302B-40A2-9CF8-CC18AE82CB67}" dt="2025-08-12T14:03:41.924" v="61" actId="207"/>
            <ac:spMkLst>
              <pc:docMk/>
              <pc:sldMasterMk cId="2670640674" sldId="2147483648"/>
              <pc:sldLayoutMk cId="1000386601" sldId="2147483687"/>
              <ac:spMk id="14" creationId="{59AE782C-3D09-7B02-6E56-C812DA8C6E5B}"/>
            </ac:spMkLst>
          </pc:spChg>
          <pc:spChg chg="del">
            <ac:chgData name="Bravo, V. (Valentina)" userId="9e419925-4dec-47fd-8488-d76298f14537" providerId="ADAL" clId="{9DBF8246-302B-40A2-9CF8-CC18AE82CB67}" dt="2025-08-12T14:22:06.531" v="302" actId="478"/>
            <ac:spMkLst>
              <pc:docMk/>
              <pc:sldMasterMk cId="2670640674" sldId="2147483648"/>
              <pc:sldLayoutMk cId="1000386601" sldId="2147483687"/>
              <ac:spMk id="18" creationId="{3C26F3FE-87F1-F9CC-BD65-5CDD494A6F5F}"/>
            </ac:spMkLst>
          </pc:spChg>
          <pc:picChg chg="add mod">
            <ac:chgData name="Bravo, V. (Valentina)" userId="9e419925-4dec-47fd-8488-d76298f14537" providerId="ADAL" clId="{9DBF8246-302B-40A2-9CF8-CC18AE82CB67}" dt="2025-08-12T14:22:19.901" v="305" actId="1036"/>
            <ac:picMkLst>
              <pc:docMk/>
              <pc:sldMasterMk cId="2670640674" sldId="2147483648"/>
              <pc:sldLayoutMk cId="1000386601" sldId="2147483687"/>
              <ac:picMk id="15" creationId="{E48D3F48-21A2-2A45-0CDE-98A250D166D9}"/>
            </ac:picMkLst>
          </pc:picChg>
          <pc:picChg chg="add mod">
            <ac:chgData name="Bravo, V. (Valentina)" userId="9e419925-4dec-47fd-8488-d76298f14537" providerId="ADAL" clId="{9DBF8246-302B-40A2-9CF8-CC18AE82CB67}" dt="2025-08-12T14:20:58.557" v="290" actId="1037"/>
            <ac:picMkLst>
              <pc:docMk/>
              <pc:sldMasterMk cId="2670640674" sldId="2147483648"/>
              <pc:sldLayoutMk cId="1000386601" sldId="2147483687"/>
              <ac:picMk id="16" creationId="{F509651A-DFDA-870B-EB96-AC6708742A41}"/>
            </ac:picMkLst>
          </pc:picChg>
          <pc:picChg chg="add mod">
            <ac:chgData name="Bravo, V. (Valentina)" userId="9e419925-4dec-47fd-8488-d76298f14537" providerId="ADAL" clId="{9DBF8246-302B-40A2-9CF8-CC18AE82CB67}" dt="2025-08-12T14:22:22.304" v="306" actId="1036"/>
            <ac:picMkLst>
              <pc:docMk/>
              <pc:sldMasterMk cId="2670640674" sldId="2147483648"/>
              <pc:sldLayoutMk cId="1000386601" sldId="2147483687"/>
              <ac:picMk id="17" creationId="{9AF80B91-FFCA-C577-A157-32C7936D8E47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21:09.999" v="297"/>
          <pc:sldLayoutMkLst>
            <pc:docMk/>
            <pc:sldMasterMk cId="2670640674" sldId="2147483648"/>
            <pc:sldLayoutMk cId="221072254" sldId="2147483688"/>
          </pc:sldLayoutMkLst>
          <pc:spChg chg="del mod">
            <ac:chgData name="Bravo, V. (Valentina)" userId="9e419925-4dec-47fd-8488-d76298f14537" providerId="ADAL" clId="{9DBF8246-302B-40A2-9CF8-CC18AE82CB67}" dt="2025-08-12T13:40:27.701" v="7" actId="478"/>
            <ac:spMkLst>
              <pc:docMk/>
              <pc:sldMasterMk cId="2670640674" sldId="2147483648"/>
              <pc:sldLayoutMk cId="221072254" sldId="2147483688"/>
              <ac:spMk id="2" creationId="{6B452236-C892-EC1F-FD6E-E0CA3501457A}"/>
            </ac:spMkLst>
          </pc:spChg>
          <pc:picChg chg="add mod">
            <ac:chgData name="Bravo, V. (Valentina)" userId="9e419925-4dec-47fd-8488-d76298f14537" providerId="ADAL" clId="{9DBF8246-302B-40A2-9CF8-CC18AE82CB67}" dt="2025-08-12T14:21:09.999" v="297"/>
            <ac:picMkLst>
              <pc:docMk/>
              <pc:sldMasterMk cId="2670640674" sldId="2147483648"/>
              <pc:sldLayoutMk cId="221072254" sldId="2147483688"/>
              <ac:picMk id="4" creationId="{666CD6EB-45BB-7ABC-16BC-6D37463C3293}"/>
            </ac:picMkLst>
          </pc:picChg>
          <pc:picChg chg="add mod">
            <ac:chgData name="Bravo, V. (Valentina)" userId="9e419925-4dec-47fd-8488-d76298f14537" providerId="ADAL" clId="{9DBF8246-302B-40A2-9CF8-CC18AE82CB67}" dt="2025-08-12T14:21:09.999" v="297"/>
            <ac:picMkLst>
              <pc:docMk/>
              <pc:sldMasterMk cId="2670640674" sldId="2147483648"/>
              <pc:sldLayoutMk cId="221072254" sldId="2147483688"/>
              <ac:picMk id="6" creationId="{74CD5556-9BB5-2DD4-563C-48172D78C904}"/>
            </ac:picMkLst>
          </pc:picChg>
          <pc:picChg chg="add mod">
            <ac:chgData name="Bravo, V. (Valentina)" userId="9e419925-4dec-47fd-8488-d76298f14537" providerId="ADAL" clId="{9DBF8246-302B-40A2-9CF8-CC18AE82CB67}" dt="2025-08-12T14:21:09.999" v="297"/>
            <ac:picMkLst>
              <pc:docMk/>
              <pc:sldMasterMk cId="2670640674" sldId="2147483648"/>
              <pc:sldLayoutMk cId="221072254" sldId="2147483688"/>
              <ac:picMk id="9" creationId="{13D4A356-4AF1-85A5-B35D-E187954DE5C5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22:26.645" v="311" actId="1036"/>
          <pc:sldLayoutMkLst>
            <pc:docMk/>
            <pc:sldMasterMk cId="2670640674" sldId="2147483648"/>
            <pc:sldLayoutMk cId="2477950953" sldId="2147483693"/>
          </pc:sldLayoutMkLst>
          <pc:spChg chg="mod">
            <ac:chgData name="Bravo, V. (Valentina)" userId="9e419925-4dec-47fd-8488-d76298f14537" providerId="ADAL" clId="{9DBF8246-302B-40A2-9CF8-CC18AE82CB67}" dt="2025-08-12T14:06:42.695" v="80" actId="1036"/>
            <ac:spMkLst>
              <pc:docMk/>
              <pc:sldMasterMk cId="2670640674" sldId="2147483648"/>
              <pc:sldLayoutMk cId="2477950953" sldId="2147483693"/>
              <ac:spMk id="3" creationId="{AC18372C-9B21-4DA0-8A35-9ACF44B7D0B9}"/>
            </ac:spMkLst>
          </pc:spChg>
          <pc:spChg chg="add del">
            <ac:chgData name="Bravo, V. (Valentina)" userId="9e419925-4dec-47fd-8488-d76298f14537" providerId="ADAL" clId="{9DBF8246-302B-40A2-9CF8-CC18AE82CB67}" dt="2025-08-12T14:06:17.125" v="66" actId="11529"/>
            <ac:spMkLst>
              <pc:docMk/>
              <pc:sldMasterMk cId="2670640674" sldId="2147483648"/>
              <pc:sldLayoutMk cId="2477950953" sldId="2147483693"/>
              <ac:spMk id="4" creationId="{846712A3-3C8C-7B84-025D-ED7FA743C318}"/>
            </ac:spMkLst>
          </pc:spChg>
          <pc:spChg chg="del mod">
            <ac:chgData name="Bravo, V. (Valentina)" userId="9e419925-4dec-47fd-8488-d76298f14537" providerId="ADAL" clId="{9DBF8246-302B-40A2-9CF8-CC18AE82CB67}" dt="2025-08-12T13:40:45.481" v="12" actId="478"/>
            <ac:spMkLst>
              <pc:docMk/>
              <pc:sldMasterMk cId="2670640674" sldId="2147483648"/>
              <pc:sldLayoutMk cId="2477950953" sldId="2147483693"/>
              <ac:spMk id="6" creationId="{6324D17E-452F-0C50-AC2D-7C1AEA35BE77}"/>
            </ac:spMkLst>
          </pc:spChg>
          <pc:spChg chg="add del mod">
            <ac:chgData name="Bravo, V. (Valentina)" userId="9e419925-4dec-47fd-8488-d76298f14537" providerId="ADAL" clId="{9DBF8246-302B-40A2-9CF8-CC18AE82CB67}" dt="2025-08-12T14:06:20.879" v="69" actId="478"/>
            <ac:spMkLst>
              <pc:docMk/>
              <pc:sldMasterMk cId="2670640674" sldId="2147483648"/>
              <pc:sldLayoutMk cId="2477950953" sldId="2147483693"/>
              <ac:spMk id="8" creationId="{EF361EF2-6594-5286-DC93-53A152A3F590}"/>
            </ac:spMkLst>
          </pc:spChg>
          <pc:spChg chg="mod">
            <ac:chgData name="Bravo, V. (Valentina)" userId="9e419925-4dec-47fd-8488-d76298f14537" providerId="ADAL" clId="{9DBF8246-302B-40A2-9CF8-CC18AE82CB67}" dt="2025-08-12T14:06:42.695" v="80" actId="1036"/>
            <ac:spMkLst>
              <pc:docMk/>
              <pc:sldMasterMk cId="2670640674" sldId="2147483648"/>
              <pc:sldLayoutMk cId="2477950953" sldId="2147483693"/>
              <ac:spMk id="11" creationId="{0E57F8D3-B0E4-4983-AE22-66D32A275319}"/>
            </ac:spMkLst>
          </pc:spChg>
          <pc:picChg chg="add mod">
            <ac:chgData name="Bravo, V. (Valentina)" userId="9e419925-4dec-47fd-8488-d76298f14537" providerId="ADAL" clId="{9DBF8246-302B-40A2-9CF8-CC18AE82CB67}" dt="2025-08-12T14:22:26.645" v="311" actId="1036"/>
            <ac:picMkLst>
              <pc:docMk/>
              <pc:sldMasterMk cId="2670640674" sldId="2147483648"/>
              <pc:sldLayoutMk cId="2477950953" sldId="2147483693"/>
              <ac:picMk id="12" creationId="{BABB439B-2F70-C147-7E52-12A116858882}"/>
            </ac:picMkLst>
          </pc:picChg>
          <pc:picChg chg="add mod">
            <ac:chgData name="Bravo, V. (Valentina)" userId="9e419925-4dec-47fd-8488-d76298f14537" providerId="ADAL" clId="{9DBF8246-302B-40A2-9CF8-CC18AE82CB67}" dt="2025-08-12T14:21:15.200" v="298"/>
            <ac:picMkLst>
              <pc:docMk/>
              <pc:sldMasterMk cId="2670640674" sldId="2147483648"/>
              <pc:sldLayoutMk cId="2477950953" sldId="2147483693"/>
              <ac:picMk id="13" creationId="{E8459BDB-A51D-B3AD-E227-DC8FBEDDA224}"/>
            </ac:picMkLst>
          </pc:picChg>
          <pc:picChg chg="add mod">
            <ac:chgData name="Bravo, V. (Valentina)" userId="9e419925-4dec-47fd-8488-d76298f14537" providerId="ADAL" clId="{9DBF8246-302B-40A2-9CF8-CC18AE82CB67}" dt="2025-08-12T14:22:25.776" v="310" actId="1036"/>
            <ac:picMkLst>
              <pc:docMk/>
              <pc:sldMasterMk cId="2670640674" sldId="2147483648"/>
              <pc:sldLayoutMk cId="2477950953" sldId="2147483693"/>
              <ac:picMk id="14" creationId="{8F8E96BE-DA7E-31E6-B025-D55266C39545}"/>
            </ac:picMkLst>
          </pc:picChg>
        </pc:sldLayoutChg>
        <pc:sldLayoutChg chg="modSp mod">
          <pc:chgData name="Bravo, V. (Valentina)" userId="9e419925-4dec-47fd-8488-d76298f14537" providerId="ADAL" clId="{9DBF8246-302B-40A2-9CF8-CC18AE82CB67}" dt="2025-08-12T13:43:03.759" v="18" actId="14100"/>
          <pc:sldLayoutMkLst>
            <pc:docMk/>
            <pc:sldMasterMk cId="2670640674" sldId="2147483648"/>
            <pc:sldLayoutMk cId="15467430" sldId="2147483694"/>
          </pc:sldLayoutMkLst>
          <pc:spChg chg="mod">
            <ac:chgData name="Bravo, V. (Valentina)" userId="9e419925-4dec-47fd-8488-d76298f14537" providerId="ADAL" clId="{9DBF8246-302B-40A2-9CF8-CC18AE82CB67}" dt="2025-08-12T13:43:03.759" v="18" actId="14100"/>
            <ac:spMkLst>
              <pc:docMk/>
              <pc:sldMasterMk cId="2670640674" sldId="2147483648"/>
              <pc:sldLayoutMk cId="15467430" sldId="2147483694"/>
              <ac:spMk id="2" creationId="{75465B6F-DF33-968C-7450-AB68C50C0DB8}"/>
            </ac:spMkLst>
          </pc:spChg>
        </pc:sldLayoutChg>
        <pc:sldLayoutChg chg="addSp delSp modSp mod">
          <pc:chgData name="Bravo, V. (Valentina)" userId="9e419925-4dec-47fd-8488-d76298f14537" providerId="ADAL" clId="{9DBF8246-302B-40A2-9CF8-CC18AE82CB67}" dt="2025-08-12T14:20:36.359" v="276"/>
          <pc:sldLayoutMkLst>
            <pc:docMk/>
            <pc:sldMasterMk cId="2670640674" sldId="2147483648"/>
            <pc:sldLayoutMk cId="2216878427" sldId="2147483696"/>
          </pc:sldLayoutMkLst>
          <pc:spChg chg="del">
            <ac:chgData name="Bravo, V. (Valentina)" userId="9e419925-4dec-47fd-8488-d76298f14537" providerId="ADAL" clId="{9DBF8246-302B-40A2-9CF8-CC18AE82CB67}" dt="2025-08-12T13:40:39.118" v="10" actId="478"/>
            <ac:spMkLst>
              <pc:docMk/>
              <pc:sldMasterMk cId="2670640674" sldId="2147483648"/>
              <pc:sldLayoutMk cId="2216878427" sldId="2147483696"/>
              <ac:spMk id="2" creationId="{EC0286B5-9183-5135-CEEC-E465B607C085}"/>
            </ac:spMkLst>
          </pc:spChg>
          <pc:spChg chg="mod">
            <ac:chgData name="Bravo, V. (Valentina)" userId="9e419925-4dec-47fd-8488-d76298f14537" providerId="ADAL" clId="{9DBF8246-302B-40A2-9CF8-CC18AE82CB67}" dt="2025-08-12T14:20:16.653" v="261" actId="14100"/>
            <ac:spMkLst>
              <pc:docMk/>
              <pc:sldMasterMk cId="2670640674" sldId="2147483648"/>
              <pc:sldLayoutMk cId="2216878427" sldId="2147483696"/>
              <ac:spMk id="3" creationId="{000B65C9-2203-DFA3-4FF8-D4E640369F0D}"/>
            </ac:spMkLst>
          </pc:spChg>
          <pc:spChg chg="mod">
            <ac:chgData name="Bravo, V. (Valentina)" userId="9e419925-4dec-47fd-8488-d76298f14537" providerId="ADAL" clId="{9DBF8246-302B-40A2-9CF8-CC18AE82CB67}" dt="2025-08-12T14:11:33.082" v="137" actId="14100"/>
            <ac:spMkLst>
              <pc:docMk/>
              <pc:sldMasterMk cId="2670640674" sldId="2147483648"/>
              <pc:sldLayoutMk cId="2216878427" sldId="2147483696"/>
              <ac:spMk id="7" creationId="{2B65DBF7-524C-E544-A287-0CA619215EC0}"/>
            </ac:spMkLst>
          </pc:spChg>
          <pc:spChg chg="mod">
            <ac:chgData name="Bravo, V. (Valentina)" userId="9e419925-4dec-47fd-8488-d76298f14537" providerId="ADAL" clId="{9DBF8246-302B-40A2-9CF8-CC18AE82CB67}" dt="2025-08-12T14:20:30.524" v="275" actId="1038"/>
            <ac:spMkLst>
              <pc:docMk/>
              <pc:sldMasterMk cId="2670640674" sldId="2147483648"/>
              <pc:sldLayoutMk cId="2216878427" sldId="2147483696"/>
              <ac:spMk id="8" creationId="{A2AEBC0B-B8DA-0D99-5409-5BA812666500}"/>
            </ac:spMkLst>
          </pc:spChg>
          <pc:spChg chg="mod">
            <ac:chgData name="Bravo, V. (Valentina)" userId="9e419925-4dec-47fd-8488-d76298f14537" providerId="ADAL" clId="{9DBF8246-302B-40A2-9CF8-CC18AE82CB67}" dt="2025-08-12T14:20:27.453" v="268" actId="1038"/>
            <ac:spMkLst>
              <pc:docMk/>
              <pc:sldMasterMk cId="2670640674" sldId="2147483648"/>
              <pc:sldLayoutMk cId="2216878427" sldId="2147483696"/>
              <ac:spMk id="9" creationId="{63807556-9BC7-CADF-46ED-6FE6C3965DC0}"/>
            </ac:spMkLst>
          </pc:spChg>
          <pc:graphicFrameChg chg="mod">
            <ac:chgData name="Bravo, V. (Valentina)" userId="9e419925-4dec-47fd-8488-d76298f14537" providerId="ADAL" clId="{9DBF8246-302B-40A2-9CF8-CC18AE82CB67}" dt="2025-08-12T14:20:30.524" v="275" actId="1038"/>
            <ac:graphicFrameMkLst>
              <pc:docMk/>
              <pc:sldMasterMk cId="2670640674" sldId="2147483648"/>
              <pc:sldLayoutMk cId="2216878427" sldId="2147483696"/>
              <ac:graphicFrameMk id="4" creationId="{5540087B-E67D-575D-5449-3F9747F6B3AF}"/>
            </ac:graphicFrameMkLst>
          </pc:graphicFrameChg>
          <pc:graphicFrameChg chg="mod">
            <ac:chgData name="Bravo, V. (Valentina)" userId="9e419925-4dec-47fd-8488-d76298f14537" providerId="ADAL" clId="{9DBF8246-302B-40A2-9CF8-CC18AE82CB67}" dt="2025-08-12T14:11:33.082" v="137" actId="14100"/>
            <ac:graphicFrameMkLst>
              <pc:docMk/>
              <pc:sldMasterMk cId="2670640674" sldId="2147483648"/>
              <pc:sldLayoutMk cId="2216878427" sldId="2147483696"/>
              <ac:graphicFrameMk id="5" creationId="{998B5332-51AC-833A-95F2-4F97167F60F2}"/>
            </ac:graphicFrameMkLst>
          </pc:graphicFrameChg>
          <pc:graphicFrameChg chg="mod">
            <ac:chgData name="Bravo, V. (Valentina)" userId="9e419925-4dec-47fd-8488-d76298f14537" providerId="ADAL" clId="{9DBF8246-302B-40A2-9CF8-CC18AE82CB67}" dt="2025-08-12T14:20:27.453" v="268" actId="1038"/>
            <ac:graphicFrameMkLst>
              <pc:docMk/>
              <pc:sldMasterMk cId="2670640674" sldId="2147483648"/>
              <pc:sldLayoutMk cId="2216878427" sldId="2147483696"/>
              <ac:graphicFrameMk id="6" creationId="{54708ED6-63A0-CCA1-8D33-289304260BE0}"/>
            </ac:graphicFrameMkLst>
          </pc:graphicFrameChg>
          <pc:picChg chg="add mod">
            <ac:chgData name="Bravo, V. (Valentina)" userId="9e419925-4dec-47fd-8488-d76298f14537" providerId="ADAL" clId="{9DBF8246-302B-40A2-9CF8-CC18AE82CB67}" dt="2025-08-12T14:20:36.359" v="276"/>
            <ac:picMkLst>
              <pc:docMk/>
              <pc:sldMasterMk cId="2670640674" sldId="2147483648"/>
              <pc:sldLayoutMk cId="2216878427" sldId="2147483696"/>
              <ac:picMk id="10" creationId="{7FA1E56B-B3BA-1697-FDD0-4150EC341A9C}"/>
            </ac:picMkLst>
          </pc:picChg>
          <pc:picChg chg="add mod">
            <ac:chgData name="Bravo, V. (Valentina)" userId="9e419925-4dec-47fd-8488-d76298f14537" providerId="ADAL" clId="{9DBF8246-302B-40A2-9CF8-CC18AE82CB67}" dt="2025-08-12T14:20:36.359" v="276"/>
            <ac:picMkLst>
              <pc:docMk/>
              <pc:sldMasterMk cId="2670640674" sldId="2147483648"/>
              <pc:sldLayoutMk cId="2216878427" sldId="2147483696"/>
              <ac:picMk id="12" creationId="{888F4488-FB1D-F60C-9566-B8B0569F1814}"/>
            </ac:picMkLst>
          </pc:picChg>
          <pc:picChg chg="add mod">
            <ac:chgData name="Bravo, V. (Valentina)" userId="9e419925-4dec-47fd-8488-d76298f14537" providerId="ADAL" clId="{9DBF8246-302B-40A2-9CF8-CC18AE82CB67}" dt="2025-08-12T14:20:36.359" v="276"/>
            <ac:picMkLst>
              <pc:docMk/>
              <pc:sldMasterMk cId="2670640674" sldId="2147483648"/>
              <pc:sldLayoutMk cId="2216878427" sldId="2147483696"/>
              <ac:picMk id="13" creationId="{5C2C4499-5C7A-8051-4885-53030A041CBD}"/>
            </ac:picMkLst>
          </pc:picChg>
        </pc:sldLayoutChg>
      </pc:sldMasterChg>
      <pc:sldMasterChg chg="new del mod addSldLayout delSldLayout">
        <pc:chgData name="Bravo, V. (Valentina)" userId="9e419925-4dec-47fd-8488-d76298f14537" providerId="ADAL" clId="{9DBF8246-302B-40A2-9CF8-CC18AE82CB67}" dt="2025-08-12T13:42:22.683" v="14" actId="6938"/>
        <pc:sldMasterMkLst>
          <pc:docMk/>
          <pc:sldMasterMk cId="2345274013" sldId="2147483697"/>
        </pc:sldMasterMkLst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611814075" sldId="2147483698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528406793" sldId="2147483699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70653424" sldId="2147483700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169915952" sldId="2147483701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691107330" sldId="2147483702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3166906102" sldId="2147483703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4026543300" sldId="2147483704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4200412940" sldId="2147483705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524240195" sldId="2147483706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3387837202" sldId="2147483707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3708969777" sldId="2147483708"/>
          </pc:sldLayoutMkLst>
        </pc:sldLayoutChg>
      </pc:sldMasterChg>
      <pc:sldMasterChg chg="new del mod addSldLayout delSldLayout">
        <pc:chgData name="Bravo, V. (Valentina)" userId="9e419925-4dec-47fd-8488-d76298f14537" providerId="ADAL" clId="{9DBF8246-302B-40A2-9CF8-CC18AE82CB67}" dt="2025-08-12T13:01:06.263" v="3" actId="6938"/>
        <pc:sldMasterMkLst>
          <pc:docMk/>
          <pc:sldMasterMk cId="2758698299" sldId="2147483697"/>
        </pc:sldMasterMkLst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207478497" sldId="2147483698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1413160186" sldId="2147483699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421461719" sldId="2147483700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1093822440" sldId="2147483701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1037969087" sldId="2147483702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70237903" sldId="2147483703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2248001344" sldId="2147483704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957615346" sldId="2147483705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993216474" sldId="2147483706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995316500" sldId="2147483707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788770357" sldId="2147483708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207111F-E268-B00D-8A49-334152457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77B2691-AD4C-0F3C-5371-266DC186EF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E3E39-869A-FC41-9C62-6AAE28BB003F}" type="datetimeFigureOut">
              <a:t>8/13/2025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62048D-DDCC-96D8-39DA-E3F0877797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9597D1B-C978-E0DF-D9A7-27EC286C6A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FB4F-A52A-9449-9D06-928CDF2FB36C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083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13-8-2025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5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C95D52F-C906-DD55-41CE-381D414E9031}"/>
              </a:ext>
            </a:extLst>
          </p:cNvPr>
          <p:cNvSpPr/>
          <p:nvPr userDrawn="1"/>
        </p:nvSpPr>
        <p:spPr>
          <a:xfrm>
            <a:off x="-16575" y="565016"/>
            <a:ext cx="3064575" cy="6292984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743B5808-FB73-BE47-D166-3D130F9342AB}"/>
              </a:ext>
            </a:extLst>
          </p:cNvPr>
          <p:cNvSpPr/>
          <p:nvPr userDrawn="1"/>
        </p:nvSpPr>
        <p:spPr>
          <a:xfrm>
            <a:off x="0" y="565016"/>
            <a:ext cx="12192000" cy="1966649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ABB99514-4067-FDA6-A396-6BFEDCE92A97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97A7E49-B8F2-DE40-8CD4-C43CB874D743}"/>
              </a:ext>
            </a:extLst>
          </p:cNvPr>
          <p:cNvSpPr txBox="1"/>
          <p:nvPr userDrawn="1"/>
        </p:nvSpPr>
        <p:spPr>
          <a:xfrm>
            <a:off x="-1" y="1531782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Fueling the body’s machinery</a:t>
            </a:r>
            <a:endParaRPr lang="nl-NL" sz="4400">
              <a:solidFill>
                <a:schemeClr val="bg1"/>
              </a:solidFill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D9F6260-3924-2E04-BB74-6819972305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97822" y="0"/>
            <a:ext cx="3596354" cy="1031623"/>
          </a:xfrm>
          <a:prstGeom prst="rect">
            <a:avLst/>
          </a:prstGeom>
        </p:spPr>
      </p:pic>
      <p:pic>
        <p:nvPicPr>
          <p:cNvPr id="2" name="Picture 1" descr="A diagram of internal organs&#10;&#10;AI-generated content may be incorrect.">
            <a:extLst>
              <a:ext uri="{FF2B5EF4-FFF2-40B4-BE49-F238E27FC236}">
                <a16:creationId xmlns:a16="http://schemas.microsoft.com/office/drawing/2014/main" id="{284AA5A6-DFBC-1547-BDF2-3E0CF2619D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81" y="3038974"/>
            <a:ext cx="3157786" cy="315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7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>
            <a:extLst>
              <a:ext uri="{FF2B5EF4-FFF2-40B4-BE49-F238E27FC236}">
                <a16:creationId xmlns:a16="http://schemas.microsoft.com/office/drawing/2014/main" id="{AB7098A5-9440-F2D1-345D-F0873E1EA86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49416" y="2205416"/>
            <a:ext cx="8252713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B514C73-AE3F-8037-56A6-529783F41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1008" y="986474"/>
            <a:ext cx="8251181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4" name="Tekstvak 1">
            <a:extLst>
              <a:ext uri="{FF2B5EF4-FFF2-40B4-BE49-F238E27FC236}">
                <a16:creationId xmlns:a16="http://schemas.microsoft.com/office/drawing/2014/main" id="{F642AFA5-C138-E347-D396-3071DBD5AC0A}"/>
              </a:ext>
            </a:extLst>
          </p:cNvPr>
          <p:cNvSpPr txBox="1"/>
          <p:nvPr userDrawn="1"/>
        </p:nvSpPr>
        <p:spPr>
          <a:xfrm>
            <a:off x="3064575" y="6288384"/>
            <a:ext cx="912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CACBF3-5857-7B92-88D0-B2D961EF6C3A}"/>
              </a:ext>
            </a:extLst>
          </p:cNvPr>
          <p:cNvSpPr/>
          <p:nvPr userDrawn="1"/>
        </p:nvSpPr>
        <p:spPr>
          <a:xfrm>
            <a:off x="0" y="0"/>
            <a:ext cx="3064575" cy="6858000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5DC669C-F5B3-5959-03CB-02526E25C2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3137" y="251027"/>
            <a:ext cx="350299" cy="433265"/>
          </a:xfrm>
          <a:prstGeom prst="rect">
            <a:avLst/>
          </a:prstGeom>
        </p:spPr>
      </p:pic>
      <p:pic>
        <p:nvPicPr>
          <p:cNvPr id="2" name="Picture 1" descr="A diagram of internal organs&#10;&#10;AI-generated content may be incorrect.">
            <a:extLst>
              <a:ext uri="{FF2B5EF4-FFF2-40B4-BE49-F238E27FC236}">
                <a16:creationId xmlns:a16="http://schemas.microsoft.com/office/drawing/2014/main" id="{457EE825-2731-1C41-BD94-AF2E8060E73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38" y="19276"/>
            <a:ext cx="2140116" cy="2140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16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A63C45-2017-2B88-2D95-B10C37CE241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502725" y="2143963"/>
            <a:ext cx="4015011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6" name="Tijdelijke aanduiding voor inhoud 3">
            <a:extLst>
              <a:ext uri="{FF2B5EF4-FFF2-40B4-BE49-F238E27FC236}">
                <a16:creationId xmlns:a16="http://schemas.microsoft.com/office/drawing/2014/main" id="{9F6FD8C6-3858-FC28-B706-9BEFBF2B11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738837" y="2143969"/>
            <a:ext cx="4015011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C6D9624-A748-81D7-B277-F0C2870496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3137" y="251027"/>
            <a:ext cx="350299" cy="433265"/>
          </a:xfrm>
          <a:prstGeom prst="rect">
            <a:avLst/>
          </a:prstGeom>
        </p:spPr>
      </p:pic>
      <p:sp>
        <p:nvSpPr>
          <p:cNvPr id="15" name="Titel 1">
            <a:extLst>
              <a:ext uri="{FF2B5EF4-FFF2-40B4-BE49-F238E27FC236}">
                <a16:creationId xmlns:a16="http://schemas.microsoft.com/office/drawing/2014/main" id="{96A939E9-2C5C-C95C-A102-575AF61A2684}"/>
              </a:ext>
            </a:extLst>
          </p:cNvPr>
          <p:cNvSpPr txBox="1">
            <a:spLocks/>
          </p:cNvSpPr>
          <p:nvPr userDrawn="1"/>
        </p:nvSpPr>
        <p:spPr>
          <a:xfrm>
            <a:off x="3451008" y="986474"/>
            <a:ext cx="8251181" cy="108930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AE2E3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16" name="Tekstvak 1">
            <a:extLst>
              <a:ext uri="{FF2B5EF4-FFF2-40B4-BE49-F238E27FC236}">
                <a16:creationId xmlns:a16="http://schemas.microsoft.com/office/drawing/2014/main" id="{57DE5FFC-9E73-9711-2D91-21B854D9A79C}"/>
              </a:ext>
            </a:extLst>
          </p:cNvPr>
          <p:cNvSpPr txBox="1"/>
          <p:nvPr userDrawn="1"/>
        </p:nvSpPr>
        <p:spPr>
          <a:xfrm>
            <a:off x="3064575" y="6288384"/>
            <a:ext cx="912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F0C050-7BB7-7426-DA39-C07DE54A1EBF}"/>
              </a:ext>
            </a:extLst>
          </p:cNvPr>
          <p:cNvSpPr/>
          <p:nvPr userDrawn="1"/>
        </p:nvSpPr>
        <p:spPr>
          <a:xfrm>
            <a:off x="0" y="0"/>
            <a:ext cx="3064575" cy="6858000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 descr="A diagram of internal organs&#10;&#10;AI-generated content may be incorrect.">
            <a:extLst>
              <a:ext uri="{FF2B5EF4-FFF2-40B4-BE49-F238E27FC236}">
                <a16:creationId xmlns:a16="http://schemas.microsoft.com/office/drawing/2014/main" id="{BD324BEB-71EA-380F-1334-C4E2593C767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38" y="19276"/>
            <a:ext cx="2140116" cy="2140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037" y="990027"/>
            <a:ext cx="8170421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Graphs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3298061" y="5164860"/>
            <a:ext cx="23729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Here </a:t>
            </a:r>
            <a:r>
              <a:rPr lang="nl-NL" sz="1400" dirty="0" err="1"/>
              <a:t>comes</a:t>
            </a:r>
            <a:r>
              <a:rPr lang="nl-NL" sz="1400" dirty="0"/>
              <a:t> </a:t>
            </a:r>
            <a:r>
              <a:rPr lang="nl-NL" sz="1400" dirty="0" err="1"/>
              <a:t>an</a:t>
            </a:r>
            <a:r>
              <a:rPr lang="nl-NL" sz="1400" dirty="0"/>
              <a:t> </a:t>
            </a:r>
            <a:r>
              <a:rPr lang="nl-NL" sz="1400" dirty="0" err="1"/>
              <a:t>explanatory</a:t>
            </a:r>
            <a:r>
              <a:rPr lang="nl-NL" sz="1400" dirty="0"/>
              <a:t> </a:t>
            </a:r>
            <a:r>
              <a:rPr lang="nl-NL" sz="1400" dirty="0" err="1"/>
              <a:t>text</a:t>
            </a:r>
            <a:r>
              <a:rPr lang="nl-NL" sz="1400" dirty="0"/>
              <a:t> </a:t>
            </a:r>
          </a:p>
          <a:p>
            <a:r>
              <a:rPr lang="nl-NL" sz="1400" dirty="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6182103" y="5160260"/>
            <a:ext cx="237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Here </a:t>
            </a:r>
            <a:r>
              <a:rPr lang="nl-NL" sz="1400" dirty="0" err="1"/>
              <a:t>comes</a:t>
            </a:r>
            <a:r>
              <a:rPr lang="nl-NL" sz="1400" dirty="0"/>
              <a:t> </a:t>
            </a:r>
            <a:r>
              <a:rPr lang="nl-NL" sz="1400" dirty="0" err="1"/>
              <a:t>an</a:t>
            </a:r>
            <a:r>
              <a:rPr lang="nl-NL" sz="1400" dirty="0"/>
              <a:t> </a:t>
            </a:r>
            <a:r>
              <a:rPr lang="nl-NL" sz="1400" dirty="0" err="1"/>
              <a:t>explanatory</a:t>
            </a:r>
            <a:r>
              <a:rPr lang="nl-NL" sz="1400" dirty="0"/>
              <a:t> </a:t>
            </a:r>
            <a:r>
              <a:rPr lang="nl-NL" sz="1400" dirty="0" err="1"/>
              <a:t>text</a:t>
            </a:r>
            <a:endParaRPr lang="nl-NL" sz="1400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9067563" y="5160260"/>
            <a:ext cx="23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Here </a:t>
            </a:r>
            <a:r>
              <a:rPr lang="nl-NL" sz="1400" dirty="0" err="1"/>
              <a:t>comes</a:t>
            </a:r>
            <a:r>
              <a:rPr lang="nl-NL" sz="1400" dirty="0"/>
              <a:t> </a:t>
            </a:r>
            <a:r>
              <a:rPr lang="nl-NL" sz="1400" dirty="0" err="1"/>
              <a:t>an</a:t>
            </a:r>
            <a:r>
              <a:rPr lang="nl-NL" sz="1400" dirty="0"/>
              <a:t> </a:t>
            </a:r>
            <a:r>
              <a:rPr lang="nl-NL" sz="1400" dirty="0" err="1"/>
              <a:t>explanatory</a:t>
            </a:r>
            <a:r>
              <a:rPr lang="nl-NL" sz="1400" dirty="0"/>
              <a:t> </a:t>
            </a:r>
            <a:r>
              <a:rPr lang="nl-NL" sz="1400" dirty="0" err="1"/>
              <a:t>text</a:t>
            </a:r>
            <a:endParaRPr lang="nl-NL" sz="1400" dirty="0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FC54B295-199C-91F9-8E41-1DEA925BBB5C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3395330" y="2389986"/>
            <a:ext cx="2098675" cy="2613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Chart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13" name="Chart Placeholder 11">
            <a:extLst>
              <a:ext uri="{FF2B5EF4-FFF2-40B4-BE49-F238E27FC236}">
                <a16:creationId xmlns:a16="http://schemas.microsoft.com/office/drawing/2014/main" id="{C3600FF0-B327-E71B-4006-C3B726C2AEDD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280790" y="2401651"/>
            <a:ext cx="2098675" cy="2613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Chart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16" name="Chart Placeholder 11">
            <a:extLst>
              <a:ext uri="{FF2B5EF4-FFF2-40B4-BE49-F238E27FC236}">
                <a16:creationId xmlns:a16="http://schemas.microsoft.com/office/drawing/2014/main" id="{D219847B-E0F6-BBF7-D789-395CB21D4CEC}"/>
              </a:ext>
            </a:extLst>
          </p:cNvPr>
          <p:cNvSpPr>
            <a:spLocks noGrp="1"/>
          </p:cNvSpPr>
          <p:nvPr>
            <p:ph type="chart" sz="quarter" idx="12" hasCustomPrompt="1"/>
          </p:nvPr>
        </p:nvSpPr>
        <p:spPr>
          <a:xfrm>
            <a:off x="9186397" y="2389986"/>
            <a:ext cx="2098675" cy="2613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Chart </a:t>
            </a:r>
            <a:r>
              <a:rPr lang="nl-NL" dirty="0" err="1"/>
              <a:t>title</a:t>
            </a:r>
            <a:endParaRPr lang="en-US" dirty="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BD597F7E-5354-BA98-0E3F-D0E737C0DE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3137" y="251027"/>
            <a:ext cx="350299" cy="433265"/>
          </a:xfrm>
          <a:prstGeom prst="rect">
            <a:avLst/>
          </a:prstGeom>
        </p:spPr>
      </p:pic>
      <p:sp>
        <p:nvSpPr>
          <p:cNvPr id="21" name="Tekstvak 1">
            <a:extLst>
              <a:ext uri="{FF2B5EF4-FFF2-40B4-BE49-F238E27FC236}">
                <a16:creationId xmlns:a16="http://schemas.microsoft.com/office/drawing/2014/main" id="{FF500057-2F6D-4E29-9602-518EAFFC6972}"/>
              </a:ext>
            </a:extLst>
          </p:cNvPr>
          <p:cNvSpPr txBox="1"/>
          <p:nvPr userDrawn="1"/>
        </p:nvSpPr>
        <p:spPr>
          <a:xfrm>
            <a:off x="3064575" y="6288384"/>
            <a:ext cx="912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1468B7-C611-AA63-D48D-4AFA29AF5B27}"/>
              </a:ext>
            </a:extLst>
          </p:cNvPr>
          <p:cNvSpPr/>
          <p:nvPr userDrawn="1"/>
        </p:nvSpPr>
        <p:spPr>
          <a:xfrm>
            <a:off x="0" y="0"/>
            <a:ext cx="3064575" cy="6858000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 descr="A diagram of internal organs&#10;&#10;AI-generated content may be incorrect.">
            <a:extLst>
              <a:ext uri="{FF2B5EF4-FFF2-40B4-BE49-F238E27FC236}">
                <a16:creationId xmlns:a16="http://schemas.microsoft.com/office/drawing/2014/main" id="{07131862-144D-4538-856A-65A48D4B56D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38" y="19276"/>
            <a:ext cx="2140116" cy="2140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8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D71FE857-D0B3-607D-20FF-6978A4E95CF4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800000"/>
              </a:solidFill>
              <a:highlight>
                <a:srgbClr val="800000"/>
              </a:highlight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B6C8138-75A9-51A8-C6CC-1CACBE1EA36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22054" y="2309764"/>
            <a:ext cx="5051889" cy="35779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Here is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explanatory</a:t>
            </a:r>
            <a:r>
              <a:rPr lang="nl-NL" dirty="0"/>
              <a:t> </a:t>
            </a:r>
            <a:r>
              <a:rPr lang="nl-NL" dirty="0" err="1"/>
              <a:t>text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/or list of points</a:t>
            </a:r>
          </a:p>
        </p:txBody>
      </p:sp>
      <p:sp>
        <p:nvSpPr>
          <p:cNvPr id="11" name="Tijdelijke aanduiding voor afbeelding 8">
            <a:extLst>
              <a:ext uri="{FF2B5EF4-FFF2-40B4-BE49-F238E27FC236}">
                <a16:creationId xmlns:a16="http://schemas.microsoft.com/office/drawing/2014/main" id="{C9DB64F7-0C61-356C-DA6F-A12BC0E109C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09EBDDB-53B7-96F9-07E2-4D39EDBBC2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9AE782C-3D09-7B02-6E56-C812DA8C6E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824" y="1365250"/>
            <a:ext cx="5051889" cy="755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Here is your title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1DA71FD-194F-46C7-6DD8-5053B651108C}"/>
              </a:ext>
            </a:extLst>
          </p:cNvPr>
          <p:cNvSpPr txBox="1"/>
          <p:nvPr userDrawn="1"/>
        </p:nvSpPr>
        <p:spPr>
          <a:xfrm>
            <a:off x="0" y="6288384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6" name="Picture 5" descr="A diagram of internal organs&#10;&#10;AI-generated content may be incorrect.">
            <a:extLst>
              <a:ext uri="{FF2B5EF4-FFF2-40B4-BE49-F238E27FC236}">
                <a16:creationId xmlns:a16="http://schemas.microsoft.com/office/drawing/2014/main" id="{7D109DE1-43AE-3F2B-143E-13A705E2FAB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59" y="-80272"/>
            <a:ext cx="1340495" cy="1006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38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266261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266261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5D94C4F-5D84-6746-5E8B-6AD0AB30E00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  <p:sp>
        <p:nvSpPr>
          <p:cNvPr id="4" name="Tekstvak 1">
            <a:extLst>
              <a:ext uri="{FF2B5EF4-FFF2-40B4-BE49-F238E27FC236}">
                <a16:creationId xmlns:a16="http://schemas.microsoft.com/office/drawing/2014/main" id="{DA521C8F-478F-1B92-6DC5-F380D398AF63}"/>
              </a:ext>
            </a:extLst>
          </p:cNvPr>
          <p:cNvSpPr txBox="1"/>
          <p:nvPr userDrawn="1"/>
        </p:nvSpPr>
        <p:spPr>
          <a:xfrm>
            <a:off x="0" y="6288384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6" name="Picture 5" descr="A diagram of internal organs&#10;&#10;AI-generated content may be incorrect.">
            <a:extLst>
              <a:ext uri="{FF2B5EF4-FFF2-40B4-BE49-F238E27FC236}">
                <a16:creationId xmlns:a16="http://schemas.microsoft.com/office/drawing/2014/main" id="{C6DC31BD-6073-E612-934B-43191D61696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59" y="-80272"/>
            <a:ext cx="1340495" cy="1006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5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155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3A613968-65D5-0AB0-1FB5-BEC6964A454B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84517E5-C7EB-76F3-BA68-1C1C53FE3A63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DB8ECE9-563A-5DDC-19E4-F50335BE3C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97822" y="9625"/>
            <a:ext cx="3596354" cy="103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4" r:id="rId3"/>
    <p:sldLayoutId id="2147483696" r:id="rId4"/>
    <p:sldLayoutId id="2147483687" r:id="rId5"/>
    <p:sldLayoutId id="2147483693" r:id="rId6"/>
    <p:sldLayoutId id="214748369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4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title</a:t>
            </a:r>
            <a:r>
              <a:rPr lang="nl-NL" dirty="0"/>
              <a:t> starts here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5D464F-488A-8DEE-A8F5-B20103DCB5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77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D86529-413A-0396-7FAB-F6F9CB5AA5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91765D-E498-B6E7-3D17-6D539A6FDE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7605BCE-2A9B-B3BF-EC69-6026FC48403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73103" y="989381"/>
            <a:ext cx="8251122" cy="108930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EDD72-5241-EBD3-B304-8A7D563F7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A4EBEE-FA37-58F6-22B4-DB7463B0A3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58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6DDED53-7105-E110-11EB-57DB98B1862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 dirty="0" err="1"/>
              <a:t>Graphs</a:t>
            </a:r>
            <a:endParaRPr lang="nl-NL" dirty="0"/>
          </a:p>
        </p:txBody>
      </p:sp>
      <p:sp>
        <p:nvSpPr>
          <p:cNvPr id="2" name="Chart Placeholder 1">
            <a:extLst>
              <a:ext uri="{FF2B5EF4-FFF2-40B4-BE49-F238E27FC236}">
                <a16:creationId xmlns:a16="http://schemas.microsoft.com/office/drawing/2014/main" id="{E5CE18E0-1590-5077-824A-FB8F7D6C16A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ED30738-71C6-C864-728D-B4A3C2A4AC8F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3144A3AA-A271-9175-4627-8D4969C91E1A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9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F48F8-6DFD-0652-846A-97B9A3C3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F395A08-5CDF-7E3D-7519-0A8587ECC96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7C4496-6595-F50C-6439-3BF3D65700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49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Here </a:t>
            </a:r>
            <a:r>
              <a:rPr lang="nl-NL" dirty="0" err="1"/>
              <a:t>comes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explanatory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C52FE4A-D95C-6760-BA97-D5103C4FF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 dirty="0"/>
              <a:t>Here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a summary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DD6FE3D-9C10-EB70-A5A6-983FB11EF0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60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9">
            <a:extLst>
              <a:ext uri="{FF2B5EF4-FFF2-40B4-BE49-F238E27FC236}">
                <a16:creationId xmlns:a16="http://schemas.microsoft.com/office/drawing/2014/main" id="{D4A065D8-9AC1-6970-A9F1-102144BD9CA1}"/>
              </a:ext>
            </a:extLst>
          </p:cNvPr>
          <p:cNvSpPr txBox="1">
            <a:spLocks/>
          </p:cNvSpPr>
          <p:nvPr/>
        </p:nvSpPr>
        <p:spPr>
          <a:xfrm>
            <a:off x="671513" y="2211572"/>
            <a:ext cx="10744200" cy="39653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32855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Algemeen.potx" id="{ADA6206F-D397-48FD-85F7-9CDA7D92A1DC}" vid="{8631CC6D-78C6-497A-995C-9E647306175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55dca5-743a-4bcb-abef-2e5e49d9ad67">
      <Terms xmlns="http://schemas.microsoft.com/office/infopath/2007/PartnerControls"/>
    </lcf76f155ced4ddcb4097134ff3c332f>
    <TaxCatchAll xmlns="eb201738-aebf-4277-9370-74b3debfe78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05914F7D4C7A418445EA5990D2B1BC" ma:contentTypeVersion="14" ma:contentTypeDescription="Een nieuw document maken." ma:contentTypeScope="" ma:versionID="6da0e8fcde4802bb579b24a8de64f604">
  <xsd:schema xmlns:xsd="http://www.w3.org/2001/XMLSchema" xmlns:xs="http://www.w3.org/2001/XMLSchema" xmlns:p="http://schemas.microsoft.com/office/2006/metadata/properties" xmlns:ns2="8155dca5-743a-4bcb-abef-2e5e49d9ad67" xmlns:ns3="eb201738-aebf-4277-9370-74b3debfe78f" targetNamespace="http://schemas.microsoft.com/office/2006/metadata/properties" ma:root="true" ma:fieldsID="d3b3dbd2d0ad5625e0a270ffd2aa0dea" ns2:_="" ns3:_="">
    <xsd:import namespace="8155dca5-743a-4bcb-abef-2e5e49d9ad67"/>
    <xsd:import namespace="eb201738-aebf-4277-9370-74b3debfe7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55dca5-743a-4bcb-abef-2e5e49d9ad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296240b3-82fb-446b-a13e-4fc46c6b6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01738-aebf-4277-9370-74b3debfe78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7e03000-199d-456f-93cc-7bd4c1f69292}" ma:internalName="TaxCatchAll" ma:showField="CatchAllData" ma:web="eb201738-aebf-4277-9370-74b3debfe7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FA00FA-5F08-41E6-B0CC-34BA2FE73941}">
  <ds:schemaRefs>
    <ds:schemaRef ds:uri="http://schemas.microsoft.com/office/2006/metadata/properties"/>
    <ds:schemaRef ds:uri="http://schemas.microsoft.com/office/infopath/2007/PartnerControls"/>
    <ds:schemaRef ds:uri="8155dca5-743a-4bcb-abef-2e5e49d9ad67"/>
    <ds:schemaRef ds:uri="eb201738-aebf-4277-9370-74b3debfe78f"/>
  </ds:schemaRefs>
</ds:datastoreItem>
</file>

<file path=customXml/itemProps2.xml><?xml version="1.0" encoding="utf-8"?>
<ds:datastoreItem xmlns:ds="http://schemas.openxmlformats.org/officeDocument/2006/customXml" ds:itemID="{3DEE924E-5098-49E7-9AD3-7A6196D659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55dca5-743a-4bcb-abef-2e5e49d9ad67"/>
    <ds:schemaRef ds:uri="eb201738-aebf-4277-9370-74b3debfe7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49EC2F-AB36-449A-93D2-A3C662278F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AmsterdamUMC_Algemeen</Template>
  <TotalTime>1105</TotalTime>
  <Words>22</Words>
  <Application>Microsoft Office PowerPoint</Application>
  <PresentationFormat>Widescreen</PresentationFormat>
  <Paragraphs>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 Presentation</vt:lpstr>
      <vt:lpstr>The title starts here</vt:lpstr>
      <vt:lpstr>PowerPoint Presentation</vt:lpstr>
      <vt:lpstr>PowerPoint Presentation</vt:lpstr>
      <vt:lpstr>Graphs</vt:lpstr>
      <vt:lpstr>PowerPoint Presentation</vt:lpstr>
      <vt:lpstr>PowerPoint Presentation</vt:lpstr>
      <vt:lpstr>PowerPoint Presentation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Bogers, l.j. (Leanne)</dc:creator>
  <cp:lastModifiedBy>Bravo, V. (Valentina)</cp:lastModifiedBy>
  <cp:revision>159</cp:revision>
  <dcterms:created xsi:type="dcterms:W3CDTF">2020-01-06T09:53:58Z</dcterms:created>
  <dcterms:modified xsi:type="dcterms:W3CDTF">2025-08-13T09:39:10Z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0x0101006005914F7D4C7A418445EA5990D2B1BC</vt:lpwstr>
  </property>
  <property fmtid="{D5CDD505-2E9C-101B-9397-08002B2CF9AE}" pid="3" name="MediaServiceImageTags">
    <vt:lpwstr/>
  </property>
</Properties>
</file>