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9"/>
  </p:notesMasterIdLst>
  <p:handoutMasterIdLst>
    <p:handoutMasterId r:id="rId20"/>
  </p:handoutMasterIdLst>
  <p:sldIdLst>
    <p:sldId id="274" r:id="rId5"/>
    <p:sldId id="276" r:id="rId6"/>
    <p:sldId id="275" r:id="rId7"/>
    <p:sldId id="281" r:id="rId8"/>
    <p:sldId id="279" r:id="rId9"/>
    <p:sldId id="280" r:id="rId10"/>
    <p:sldId id="262" r:id="rId11"/>
    <p:sldId id="282" r:id="rId12"/>
    <p:sldId id="288" r:id="rId13"/>
    <p:sldId id="283" r:id="rId14"/>
    <p:sldId id="285" r:id="rId15"/>
    <p:sldId id="286" r:id="rId16"/>
    <p:sldId id="289" r:id="rId17"/>
    <p:sldId id="287" r:id="rId18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VA &amp; VU logo's" id="{8A5366A7-0716-6D49-A790-B74474B05D01}">
          <p14:sldIdLst>
            <p14:sldId id="274"/>
            <p14:sldId id="276"/>
            <p14:sldId id="275"/>
            <p14:sldId id="281"/>
            <p14:sldId id="279"/>
            <p14:sldId id="280"/>
            <p14:sldId id="262"/>
          </p14:sldIdLst>
        </p14:section>
        <p14:section name="Alleen Amsterdam UMC logo" id="{0BF0F565-7A73-534C-A783-19E006346DB6}">
          <p14:sldIdLst>
            <p14:sldId id="282"/>
            <p14:sldId id="288"/>
            <p14:sldId id="283"/>
            <p14:sldId id="285"/>
            <p14:sldId id="286"/>
            <p14:sldId id="289"/>
            <p14:sldId id="287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erda Lieftink" initials="GL" lastIdx="1" clrIdx="0">
    <p:extLst>
      <p:ext uri="{19B8F6BF-5375-455C-9EA6-DF929625EA0E}">
        <p15:presenceInfo xmlns:p15="http://schemas.microsoft.com/office/powerpoint/2012/main" userId="5d46486367070f0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246F"/>
    <a:srgbClr val="39246F"/>
    <a:srgbClr val="694894"/>
    <a:srgbClr val="009CB4"/>
    <a:srgbClr val="810000"/>
    <a:srgbClr val="800000"/>
    <a:srgbClr val="694893"/>
    <a:srgbClr val="0082C5"/>
    <a:srgbClr val="DED5BD"/>
    <a:srgbClr val="008C5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279" autoAdjust="0"/>
    <p:restoredTop sz="96405"/>
  </p:normalViewPr>
  <p:slideViewPr>
    <p:cSldViewPr snapToGrid="0">
      <p:cViewPr varScale="1">
        <p:scale>
          <a:sx n="126" d="100"/>
          <a:sy n="126" d="100"/>
        </p:scale>
        <p:origin x="98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9" d="100"/>
          <a:sy n="99" d="100"/>
        </p:scale>
        <p:origin x="4272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commentAuthors" Target="comment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werkblad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werkblad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werkblad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werkblad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werkblad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werkblad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nl-NL"/>
              <a:t>Chart title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Blad1!$B$1</c:f>
              <c:strCache>
                <c:ptCount val="1"/>
                <c:pt idx="0">
                  <c:v>Verkoop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F74-1D4B-AC70-CE3EC48D652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F74-1D4B-AC70-CE3EC48D652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F74-1D4B-AC70-CE3EC48D652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9F74-1D4B-AC70-CE3EC48D6526}"/>
              </c:ext>
            </c:extLst>
          </c:dPt>
          <c:cat>
            <c:strRef>
              <c:f>Blad1!$A$2:$A$5</c:f>
              <c:strCache>
                <c:ptCount val="4"/>
                <c:pt idx="0">
                  <c:v>1e kwrt</c:v>
                </c:pt>
                <c:pt idx="1">
                  <c:v>2e kwrt</c:v>
                </c:pt>
                <c:pt idx="2">
                  <c:v>3e kwrt</c:v>
                </c:pt>
                <c:pt idx="3">
                  <c:v>4e kwrt</c:v>
                </c:pt>
              </c:strCache>
            </c:strRef>
          </c:cat>
          <c:val>
            <c:numRef>
              <c:f>Blad1!$B$2:$B$5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F74-1D4B-AC70-CE3EC48D652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nl-NL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nl-NL"/>
              <a:t>Chart title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Blad1!$B$1</c:f>
              <c:strCache>
                <c:ptCount val="1"/>
                <c:pt idx="0">
                  <c:v>Reeks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Blad1!$A$2:$A$5</c:f>
              <c:strCache>
                <c:ptCount val="4"/>
                <c:pt idx="0">
                  <c:v>Categorie 1</c:v>
                </c:pt>
                <c:pt idx="1">
                  <c:v>Categorie 2</c:v>
                </c:pt>
                <c:pt idx="2">
                  <c:v>Categorie 3</c:v>
                </c:pt>
                <c:pt idx="3">
                  <c:v>Categorie 4</c:v>
                </c:pt>
              </c:strCache>
            </c:strRef>
          </c:cat>
          <c:val>
            <c:numRef>
              <c:f>Blad1!$B$2:$B$5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237-7147-B253-BB33419DCFA6}"/>
            </c:ext>
          </c:extLst>
        </c:ser>
        <c:ser>
          <c:idx val="1"/>
          <c:order val="1"/>
          <c:tx>
            <c:strRef>
              <c:f>Blad1!$C$1</c:f>
              <c:strCache>
                <c:ptCount val="1"/>
                <c:pt idx="0">
                  <c:v>Reeks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Blad1!$A$2:$A$5</c:f>
              <c:strCache>
                <c:ptCount val="4"/>
                <c:pt idx="0">
                  <c:v>Categorie 1</c:v>
                </c:pt>
                <c:pt idx="1">
                  <c:v>Categorie 2</c:v>
                </c:pt>
                <c:pt idx="2">
                  <c:v>Categorie 3</c:v>
                </c:pt>
                <c:pt idx="3">
                  <c:v>Categorie 4</c:v>
                </c:pt>
              </c:strCache>
            </c:strRef>
          </c:cat>
          <c:val>
            <c:numRef>
              <c:f>Blad1!$C$2:$C$5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237-7147-B253-BB33419DCFA6}"/>
            </c:ext>
          </c:extLst>
        </c:ser>
        <c:ser>
          <c:idx val="2"/>
          <c:order val="2"/>
          <c:tx>
            <c:strRef>
              <c:f>Blad1!$D$1</c:f>
              <c:strCache>
                <c:ptCount val="1"/>
                <c:pt idx="0">
                  <c:v>Reeks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Blad1!$A$2:$A$5</c:f>
              <c:strCache>
                <c:ptCount val="4"/>
                <c:pt idx="0">
                  <c:v>Categorie 1</c:v>
                </c:pt>
                <c:pt idx="1">
                  <c:v>Categorie 2</c:v>
                </c:pt>
                <c:pt idx="2">
                  <c:v>Categorie 3</c:v>
                </c:pt>
                <c:pt idx="3">
                  <c:v>Categorie 4</c:v>
                </c:pt>
              </c:strCache>
            </c:strRef>
          </c:cat>
          <c:val>
            <c:numRef>
              <c:f>Blad1!$D$2:$D$5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237-7147-B253-BB33419DCFA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53608304"/>
        <c:axId val="153685168"/>
      </c:barChart>
      <c:catAx>
        <c:axId val="1536083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153685168"/>
        <c:crosses val="autoZero"/>
        <c:auto val="1"/>
        <c:lblAlgn val="ctr"/>
        <c:lblOffset val="100"/>
        <c:noMultiLvlLbl val="0"/>
      </c:catAx>
      <c:valAx>
        <c:axId val="15368516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1536083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nl-NL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nl-NL"/>
              <a:t>Chart</a:t>
            </a:r>
            <a:r>
              <a:rPr lang="nl-NL" baseline="0"/>
              <a:t> title</a:t>
            </a:r>
            <a:endParaRPr lang="nl-NL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Blad1!$B$1</c:f>
              <c:strCache>
                <c:ptCount val="1"/>
                <c:pt idx="0">
                  <c:v>Reeks 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Blad1!$A$2:$A$5</c:f>
              <c:strCache>
                <c:ptCount val="4"/>
                <c:pt idx="0">
                  <c:v>Categorie 1</c:v>
                </c:pt>
                <c:pt idx="1">
                  <c:v>Categorie 2</c:v>
                </c:pt>
                <c:pt idx="2">
                  <c:v>Categorie 3</c:v>
                </c:pt>
                <c:pt idx="3">
                  <c:v>Categorie 4</c:v>
                </c:pt>
              </c:strCache>
            </c:strRef>
          </c:cat>
          <c:val>
            <c:numRef>
              <c:f>Blad1!$B$2:$B$5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157-DD4E-A6C0-9D27495F8E7D}"/>
            </c:ext>
          </c:extLst>
        </c:ser>
        <c:ser>
          <c:idx val="1"/>
          <c:order val="1"/>
          <c:tx>
            <c:strRef>
              <c:f>Blad1!$C$1</c:f>
              <c:strCache>
                <c:ptCount val="1"/>
                <c:pt idx="0">
                  <c:v>Reeks 2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Blad1!$A$2:$A$5</c:f>
              <c:strCache>
                <c:ptCount val="4"/>
                <c:pt idx="0">
                  <c:v>Categorie 1</c:v>
                </c:pt>
                <c:pt idx="1">
                  <c:v>Categorie 2</c:v>
                </c:pt>
                <c:pt idx="2">
                  <c:v>Categorie 3</c:v>
                </c:pt>
                <c:pt idx="3">
                  <c:v>Categorie 4</c:v>
                </c:pt>
              </c:strCache>
            </c:strRef>
          </c:cat>
          <c:val>
            <c:numRef>
              <c:f>Blad1!$C$2:$C$5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157-DD4E-A6C0-9D27495F8E7D}"/>
            </c:ext>
          </c:extLst>
        </c:ser>
        <c:ser>
          <c:idx val="2"/>
          <c:order val="2"/>
          <c:tx>
            <c:strRef>
              <c:f>Blad1!$D$1</c:f>
              <c:strCache>
                <c:ptCount val="1"/>
                <c:pt idx="0">
                  <c:v>Reeks 3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Blad1!$A$2:$A$5</c:f>
              <c:strCache>
                <c:ptCount val="4"/>
                <c:pt idx="0">
                  <c:v>Categorie 1</c:v>
                </c:pt>
                <c:pt idx="1">
                  <c:v>Categorie 2</c:v>
                </c:pt>
                <c:pt idx="2">
                  <c:v>Categorie 3</c:v>
                </c:pt>
                <c:pt idx="3">
                  <c:v>Categorie 4</c:v>
                </c:pt>
              </c:strCache>
            </c:strRef>
          </c:cat>
          <c:val>
            <c:numRef>
              <c:f>Blad1!$D$2:$D$5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157-DD4E-A6C0-9D27495F8E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7522080"/>
        <c:axId val="157485936"/>
      </c:lineChart>
      <c:catAx>
        <c:axId val="1575220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157485936"/>
        <c:crosses val="autoZero"/>
        <c:auto val="1"/>
        <c:lblAlgn val="ctr"/>
        <c:lblOffset val="100"/>
        <c:noMultiLvlLbl val="0"/>
      </c:catAx>
      <c:valAx>
        <c:axId val="1574859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1575220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nl-NL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nl-NL"/>
              <a:t>Chart title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Blad1!$B$1</c:f>
              <c:strCache>
                <c:ptCount val="1"/>
                <c:pt idx="0">
                  <c:v>Verkoop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4A8-984A-A10A-9896E211178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4A8-984A-A10A-9896E211178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4A8-984A-A10A-9896E211178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B4A8-984A-A10A-9896E2111784}"/>
              </c:ext>
            </c:extLst>
          </c:dPt>
          <c:cat>
            <c:strRef>
              <c:f>Blad1!$A$2:$A$5</c:f>
              <c:strCache>
                <c:ptCount val="4"/>
                <c:pt idx="0">
                  <c:v>1e kwrt</c:v>
                </c:pt>
                <c:pt idx="1">
                  <c:v>2e kwrt</c:v>
                </c:pt>
                <c:pt idx="2">
                  <c:v>3e kwrt</c:v>
                </c:pt>
                <c:pt idx="3">
                  <c:v>4e kwrt</c:v>
                </c:pt>
              </c:strCache>
            </c:strRef>
          </c:cat>
          <c:val>
            <c:numRef>
              <c:f>Blad1!$B$2:$B$5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B4A8-984A-A10A-9896E21117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nl-NL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nl-NL"/>
              <a:t>Chart title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Blad1!$B$1</c:f>
              <c:strCache>
                <c:ptCount val="1"/>
                <c:pt idx="0">
                  <c:v>Reeks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Blad1!$A$2:$A$5</c:f>
              <c:strCache>
                <c:ptCount val="4"/>
                <c:pt idx="0">
                  <c:v>Categorie 1</c:v>
                </c:pt>
                <c:pt idx="1">
                  <c:v>Categorie 2</c:v>
                </c:pt>
                <c:pt idx="2">
                  <c:v>Categorie 3</c:v>
                </c:pt>
                <c:pt idx="3">
                  <c:v>Categorie 4</c:v>
                </c:pt>
              </c:strCache>
            </c:strRef>
          </c:cat>
          <c:val>
            <c:numRef>
              <c:f>Blad1!$B$2:$B$5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FF4-F14E-A0FA-A1584D3E989F}"/>
            </c:ext>
          </c:extLst>
        </c:ser>
        <c:ser>
          <c:idx val="1"/>
          <c:order val="1"/>
          <c:tx>
            <c:strRef>
              <c:f>Blad1!$C$1</c:f>
              <c:strCache>
                <c:ptCount val="1"/>
                <c:pt idx="0">
                  <c:v>Reeks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Blad1!$A$2:$A$5</c:f>
              <c:strCache>
                <c:ptCount val="4"/>
                <c:pt idx="0">
                  <c:v>Categorie 1</c:v>
                </c:pt>
                <c:pt idx="1">
                  <c:v>Categorie 2</c:v>
                </c:pt>
                <c:pt idx="2">
                  <c:v>Categorie 3</c:v>
                </c:pt>
                <c:pt idx="3">
                  <c:v>Categorie 4</c:v>
                </c:pt>
              </c:strCache>
            </c:strRef>
          </c:cat>
          <c:val>
            <c:numRef>
              <c:f>Blad1!$C$2:$C$5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FF4-F14E-A0FA-A1584D3E989F}"/>
            </c:ext>
          </c:extLst>
        </c:ser>
        <c:ser>
          <c:idx val="2"/>
          <c:order val="2"/>
          <c:tx>
            <c:strRef>
              <c:f>Blad1!$D$1</c:f>
              <c:strCache>
                <c:ptCount val="1"/>
                <c:pt idx="0">
                  <c:v>Reeks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Blad1!$A$2:$A$5</c:f>
              <c:strCache>
                <c:ptCount val="4"/>
                <c:pt idx="0">
                  <c:v>Categorie 1</c:v>
                </c:pt>
                <c:pt idx="1">
                  <c:v>Categorie 2</c:v>
                </c:pt>
                <c:pt idx="2">
                  <c:v>Categorie 3</c:v>
                </c:pt>
                <c:pt idx="3">
                  <c:v>Categorie 4</c:v>
                </c:pt>
              </c:strCache>
            </c:strRef>
          </c:cat>
          <c:val>
            <c:numRef>
              <c:f>Blad1!$D$2:$D$5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FF4-F14E-A0FA-A1584D3E989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53608304"/>
        <c:axId val="153685168"/>
      </c:barChart>
      <c:catAx>
        <c:axId val="1536083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153685168"/>
        <c:crosses val="autoZero"/>
        <c:auto val="1"/>
        <c:lblAlgn val="ctr"/>
        <c:lblOffset val="100"/>
        <c:noMultiLvlLbl val="0"/>
      </c:catAx>
      <c:valAx>
        <c:axId val="15368516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1536083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nl-NL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nl-NL"/>
              <a:t>Chart</a:t>
            </a:r>
            <a:r>
              <a:rPr lang="nl-NL" baseline="0"/>
              <a:t> title</a:t>
            </a:r>
            <a:endParaRPr lang="nl-NL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Blad1!$B$1</c:f>
              <c:strCache>
                <c:ptCount val="1"/>
                <c:pt idx="0">
                  <c:v>Reeks 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Blad1!$A$2:$A$5</c:f>
              <c:strCache>
                <c:ptCount val="4"/>
                <c:pt idx="0">
                  <c:v>Categorie 1</c:v>
                </c:pt>
                <c:pt idx="1">
                  <c:v>Categorie 2</c:v>
                </c:pt>
                <c:pt idx="2">
                  <c:v>Categorie 3</c:v>
                </c:pt>
                <c:pt idx="3">
                  <c:v>Categorie 4</c:v>
                </c:pt>
              </c:strCache>
            </c:strRef>
          </c:cat>
          <c:val>
            <c:numRef>
              <c:f>Blad1!$B$2:$B$5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97C-3C41-8A7D-1A599DC2BB3E}"/>
            </c:ext>
          </c:extLst>
        </c:ser>
        <c:ser>
          <c:idx val="1"/>
          <c:order val="1"/>
          <c:tx>
            <c:strRef>
              <c:f>Blad1!$C$1</c:f>
              <c:strCache>
                <c:ptCount val="1"/>
                <c:pt idx="0">
                  <c:v>Reeks 2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Blad1!$A$2:$A$5</c:f>
              <c:strCache>
                <c:ptCount val="4"/>
                <c:pt idx="0">
                  <c:v>Categorie 1</c:v>
                </c:pt>
                <c:pt idx="1">
                  <c:v>Categorie 2</c:v>
                </c:pt>
                <c:pt idx="2">
                  <c:v>Categorie 3</c:v>
                </c:pt>
                <c:pt idx="3">
                  <c:v>Categorie 4</c:v>
                </c:pt>
              </c:strCache>
            </c:strRef>
          </c:cat>
          <c:val>
            <c:numRef>
              <c:f>Blad1!$C$2:$C$5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97C-3C41-8A7D-1A599DC2BB3E}"/>
            </c:ext>
          </c:extLst>
        </c:ser>
        <c:ser>
          <c:idx val="2"/>
          <c:order val="2"/>
          <c:tx>
            <c:strRef>
              <c:f>Blad1!$D$1</c:f>
              <c:strCache>
                <c:ptCount val="1"/>
                <c:pt idx="0">
                  <c:v>Reeks 3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Blad1!$A$2:$A$5</c:f>
              <c:strCache>
                <c:ptCount val="4"/>
                <c:pt idx="0">
                  <c:v>Categorie 1</c:v>
                </c:pt>
                <c:pt idx="1">
                  <c:v>Categorie 2</c:v>
                </c:pt>
                <c:pt idx="2">
                  <c:v>Categorie 3</c:v>
                </c:pt>
                <c:pt idx="3">
                  <c:v>Categorie 4</c:v>
                </c:pt>
              </c:strCache>
            </c:strRef>
          </c:cat>
          <c:val>
            <c:numRef>
              <c:f>Blad1!$D$2:$D$5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97C-3C41-8A7D-1A599DC2BB3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7522080"/>
        <c:axId val="157485936"/>
      </c:lineChart>
      <c:catAx>
        <c:axId val="1575220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157485936"/>
        <c:crosses val="autoZero"/>
        <c:auto val="1"/>
        <c:lblAlgn val="ctr"/>
        <c:lblOffset val="100"/>
        <c:noMultiLvlLbl val="0"/>
      </c:catAx>
      <c:valAx>
        <c:axId val="1574859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1575220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nl-N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>
            <a:extLst>
              <a:ext uri="{FF2B5EF4-FFF2-40B4-BE49-F238E27FC236}">
                <a16:creationId xmlns:a16="http://schemas.microsoft.com/office/drawing/2014/main" id="{4207111F-E268-B00D-8A49-334152457E3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677B2691-AD4C-0F3C-5371-266DC186EF3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EE3E39-869A-FC41-9C62-6AAE28BB003F}" type="datetimeFigureOut">
              <a:t>04-04-2024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E662048D-DDCC-96D8-39DA-E3F08777979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C9597D1B-C978-E0DF-D9A7-27EC286C6AB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5FFB4F-A52A-9449-9D06-928CDF2FB36C}" type="slidenum"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370830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4459EA-9E68-4B15-ADD3-336A8DAC671A}" type="datetimeFigureOut">
              <a:rPr lang="nl-NL" smtClean="0"/>
              <a:t>04-04-2024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8A1BD9-1485-432A-A1B9-E1F7C6F5821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08112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8A1BD9-1485-432A-A1B9-E1F7C6F58217}" type="slidenum">
              <a:rPr lang="nl-NL" smtClean="0"/>
              <a:t>12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503259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sv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7" Type="http://schemas.openxmlformats.org/officeDocument/2006/relationships/image" Target="../media/image7.svg"/><Relationship Id="rId2" Type="http://schemas.openxmlformats.org/officeDocument/2006/relationships/image" Target="../media/image9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pagina - algem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hoek 9">
            <a:extLst>
              <a:ext uri="{FF2B5EF4-FFF2-40B4-BE49-F238E27FC236}">
                <a16:creationId xmlns:a16="http://schemas.microsoft.com/office/drawing/2014/main" id="{FDB0F7C3-DEDB-FE57-752D-45AE7EC5673E}"/>
              </a:ext>
            </a:extLst>
          </p:cNvPr>
          <p:cNvSpPr/>
          <p:nvPr userDrawn="1"/>
        </p:nvSpPr>
        <p:spPr>
          <a:xfrm>
            <a:off x="0" y="541866"/>
            <a:ext cx="12192000" cy="1966649"/>
          </a:xfrm>
          <a:prstGeom prst="rect">
            <a:avLst/>
          </a:prstGeom>
          <a:solidFill>
            <a:srgbClr val="3924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highlight>
                <a:srgbClr val="694893"/>
              </a:highlight>
            </a:endParaRPr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C6D0EED0-E9FC-B905-1677-4B67FA633DC0}"/>
              </a:ext>
            </a:extLst>
          </p:cNvPr>
          <p:cNvSpPr txBox="1"/>
          <p:nvPr userDrawn="1"/>
        </p:nvSpPr>
        <p:spPr>
          <a:xfrm>
            <a:off x="-1" y="1148536"/>
            <a:ext cx="1219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Amsterdam </a:t>
            </a:r>
            <a:r>
              <a:rPr lang="nl-NL" sz="2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institute</a:t>
            </a:r>
            <a:r>
              <a:rPr lang="nl-NL" sz="2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nl-NL" sz="2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for</a:t>
            </a:r>
            <a:r>
              <a:rPr lang="nl-NL" sz="2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nl-NL" sz="2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Immunology</a:t>
            </a:r>
            <a:r>
              <a:rPr lang="nl-NL" sz="2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nl-NL" sz="2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and</a:t>
            </a:r>
            <a:r>
              <a:rPr lang="nl-NL" sz="2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nl-NL" sz="2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Infectious</a:t>
            </a:r>
            <a:r>
              <a:rPr lang="nl-NL" sz="2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nl-NL" sz="2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Diseases</a:t>
            </a:r>
            <a:endParaRPr lang="nl-NL" sz="2000" dirty="0">
              <a:solidFill>
                <a:schemeClr val="bg1"/>
              </a:solidFill>
            </a:endParaRP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3904DF63-527B-8100-CDC9-B0098E813F0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43134" y="6115003"/>
            <a:ext cx="4305732" cy="575164"/>
          </a:xfrm>
          <a:prstGeom prst="rect">
            <a:avLst/>
          </a:prstGeom>
        </p:spPr>
      </p:pic>
      <p:pic>
        <p:nvPicPr>
          <p:cNvPr id="2" name="Graphic 1">
            <a:extLst>
              <a:ext uri="{FF2B5EF4-FFF2-40B4-BE49-F238E27FC236}">
                <a16:creationId xmlns:a16="http://schemas.microsoft.com/office/drawing/2014/main" id="{22C1828D-928F-7B1D-959B-2258BA39AF3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297822" y="-159204"/>
            <a:ext cx="3596354" cy="1158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4135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>
            <a:extLst>
              <a:ext uri="{FF2B5EF4-FFF2-40B4-BE49-F238E27FC236}">
                <a16:creationId xmlns:a16="http://schemas.microsoft.com/office/drawing/2014/main" id="{75465B6F-DF33-968C-7450-AB68C50C0DB8}"/>
              </a:ext>
            </a:extLst>
          </p:cNvPr>
          <p:cNvSpPr/>
          <p:nvPr userDrawn="1"/>
        </p:nvSpPr>
        <p:spPr>
          <a:xfrm>
            <a:off x="-1" y="1770927"/>
            <a:ext cx="12192000" cy="50870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B84517E5-C7EB-76F3-BA68-1C1C53FE3A63}"/>
              </a:ext>
            </a:extLst>
          </p:cNvPr>
          <p:cNvSpPr txBox="1"/>
          <p:nvPr userDrawn="1"/>
        </p:nvSpPr>
        <p:spPr>
          <a:xfrm>
            <a:off x="-1" y="1148536"/>
            <a:ext cx="1219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000">
                <a:solidFill>
                  <a:schemeClr val="bg1"/>
                </a:solidFill>
              </a:rPr>
              <a:t>Amsterdam Gastroenterology Endocrinology Metabolism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6A63C45-2017-2B88-2D95-B10C37CE241A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73104" y="2131146"/>
            <a:ext cx="5346700" cy="397332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5000"/>
              </a:lnSpc>
              <a:spcBef>
                <a:spcPts val="0"/>
              </a:spcBef>
              <a:buNone/>
              <a:defRPr sz="23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nl-NL"/>
              <a:t>An explanatory text</a:t>
            </a:r>
            <a:endParaRPr lang="nl-NL" dirty="0"/>
          </a:p>
        </p:txBody>
      </p:sp>
      <p:sp>
        <p:nvSpPr>
          <p:cNvPr id="6" name="Tijdelijke aanduiding voor inhoud 3">
            <a:extLst>
              <a:ext uri="{FF2B5EF4-FFF2-40B4-BE49-F238E27FC236}">
                <a16:creationId xmlns:a16="http://schemas.microsoft.com/office/drawing/2014/main" id="{9F6FD8C6-3858-FC28-B706-9BEFBF2B1188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198" y="2131145"/>
            <a:ext cx="5243515" cy="3973315"/>
          </a:xfrm>
          <a:prstGeom prst="rect">
            <a:avLst/>
          </a:prstGeom>
        </p:spPr>
        <p:txBody>
          <a:bodyPr/>
          <a:lstStyle>
            <a:lvl1pPr>
              <a:lnSpc>
                <a:spcPct val="125000"/>
              </a:lnSpc>
              <a:spcBef>
                <a:spcPts val="0"/>
              </a:spcBef>
              <a:defRPr sz="2300"/>
            </a:lvl1pPr>
            <a:lvl2pPr>
              <a:defRPr sz="2300"/>
            </a:lvl2pPr>
            <a:lvl3pPr>
              <a:defRPr sz="2300"/>
            </a:lvl3pPr>
            <a:lvl4pPr>
              <a:defRPr sz="2300"/>
            </a:lvl4pPr>
            <a:lvl5pPr>
              <a:defRPr sz="2300"/>
            </a:lvl5pPr>
          </a:lstStyle>
          <a:p>
            <a:pPr lvl="0"/>
            <a:r>
              <a:rPr lang="nl-NL"/>
              <a:t>Points list</a:t>
            </a:r>
            <a:endParaRPr lang="nl-NL" dirty="0"/>
          </a:p>
        </p:txBody>
      </p:sp>
      <p:sp>
        <p:nvSpPr>
          <p:cNvPr id="14" name="Titel 1">
            <a:extLst>
              <a:ext uri="{FF2B5EF4-FFF2-40B4-BE49-F238E27FC236}">
                <a16:creationId xmlns:a16="http://schemas.microsoft.com/office/drawing/2014/main" id="{94BA34F9-E754-2BF5-D7F1-DB4CAFA366E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73104" y="990027"/>
            <a:ext cx="10742609" cy="1089306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b="0" i="0" baseline="0">
                <a:solidFill>
                  <a:srgbClr val="39246F"/>
                </a:solidFill>
              </a:defRPr>
            </a:lvl1pPr>
          </a:lstStyle>
          <a:p>
            <a:r>
              <a:rPr lang="nl-NL"/>
              <a:t>Here’s the title</a:t>
            </a:r>
            <a:endParaRPr lang="nl-NL" dirty="0"/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F6783645-0297-F4A8-6597-9013623661A1}"/>
              </a:ext>
            </a:extLst>
          </p:cNvPr>
          <p:cNvSpPr txBox="1"/>
          <p:nvPr userDrawn="1"/>
        </p:nvSpPr>
        <p:spPr>
          <a:xfrm>
            <a:off x="0" y="6267118"/>
            <a:ext cx="1219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b="0" i="0" u="none" strike="noStrike" dirty="0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Amsterdam </a:t>
            </a:r>
            <a:r>
              <a:rPr lang="nl-NL" b="0" i="0" u="none" strike="noStrike" dirty="0" err="1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institute</a:t>
            </a:r>
            <a:r>
              <a:rPr lang="nl-NL" b="0" i="0" u="none" strike="noStrike" dirty="0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nl-NL" b="0" i="0" u="none" strike="noStrike" dirty="0" err="1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for</a:t>
            </a:r>
            <a:r>
              <a:rPr lang="nl-NL" b="0" i="0" u="none" strike="noStrike" dirty="0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nl-NL" b="0" i="0" u="none" strike="noStrike" dirty="0" err="1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Immunology</a:t>
            </a:r>
            <a:r>
              <a:rPr lang="nl-NL" b="0" i="0" u="none" strike="noStrike" dirty="0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nl-NL" b="0" i="0" u="none" strike="noStrike" dirty="0" err="1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and</a:t>
            </a:r>
            <a:r>
              <a:rPr lang="nl-NL" b="0" i="0" u="none" strike="noStrike" dirty="0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nl-NL" b="0" i="0" u="none" strike="noStrike" dirty="0" err="1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Infectious</a:t>
            </a:r>
            <a:r>
              <a:rPr lang="nl-NL" b="0" i="0" u="none" strike="noStrike" dirty="0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nl-NL" b="0" i="0" u="none" strike="noStrike" dirty="0" err="1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Diseases</a:t>
            </a:r>
            <a:endParaRPr lang="nl-NL" sz="1800" dirty="0">
              <a:solidFill>
                <a:srgbClr val="3A246F"/>
              </a:solidFill>
            </a:endParaRP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80E6C60C-E3BD-1C2D-9C26-123E37B934B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920850" y="221550"/>
            <a:ext cx="350299" cy="433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7370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>
            <a:extLst>
              <a:ext uri="{FF2B5EF4-FFF2-40B4-BE49-F238E27FC236}">
                <a16:creationId xmlns:a16="http://schemas.microsoft.com/office/drawing/2014/main" id="{000B65C9-2203-DFA3-4FF8-D4E640369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104" y="990027"/>
            <a:ext cx="10742609" cy="1089306"/>
          </a:xfrm>
          <a:prstGeom prst="rect">
            <a:avLst/>
          </a:prstGeom>
        </p:spPr>
        <p:txBody>
          <a:bodyPr/>
          <a:lstStyle>
            <a:lvl1pPr>
              <a:defRPr b="0">
                <a:solidFill>
                  <a:srgbClr val="39246F"/>
                </a:solidFill>
              </a:defRPr>
            </a:lvl1pPr>
          </a:lstStyle>
          <a:p>
            <a:r>
              <a:rPr lang="nl-NL"/>
              <a:t>Graphs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2B65DBF7-524C-E544-A287-0CA619215EC0}"/>
              </a:ext>
            </a:extLst>
          </p:cNvPr>
          <p:cNvSpPr txBox="1"/>
          <p:nvPr userDrawn="1"/>
        </p:nvSpPr>
        <p:spPr>
          <a:xfrm>
            <a:off x="753532" y="5198823"/>
            <a:ext cx="32215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/>
              <a:t>Here comes an explanatory text </a:t>
            </a:r>
          </a:p>
          <a:p>
            <a:r>
              <a:rPr lang="nl-NL" sz="1400"/>
              <a:t> 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A2AEBC0B-B8DA-0D99-5409-5BA812666500}"/>
              </a:ext>
            </a:extLst>
          </p:cNvPr>
          <p:cNvSpPr txBox="1"/>
          <p:nvPr userDrawn="1"/>
        </p:nvSpPr>
        <p:spPr>
          <a:xfrm>
            <a:off x="4394199" y="5198824"/>
            <a:ext cx="33612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/>
              <a:t>Here comes an explanatory text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63807556-9BC7-CADF-46ED-6FE6C3965DC0}"/>
              </a:ext>
            </a:extLst>
          </p:cNvPr>
          <p:cNvSpPr txBox="1"/>
          <p:nvPr userDrawn="1"/>
        </p:nvSpPr>
        <p:spPr>
          <a:xfrm>
            <a:off x="8051798" y="5198826"/>
            <a:ext cx="336391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/>
              <a:t>Here comes an explanatory text</a:t>
            </a:r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866E4B9D-BED6-4C86-DDA0-B34AE7D7DF3F}"/>
              </a:ext>
            </a:extLst>
          </p:cNvPr>
          <p:cNvSpPr txBox="1"/>
          <p:nvPr userDrawn="1"/>
        </p:nvSpPr>
        <p:spPr>
          <a:xfrm>
            <a:off x="0" y="6267118"/>
            <a:ext cx="1219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b="0" i="0" u="none" strike="noStrike" dirty="0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Amsterdam </a:t>
            </a:r>
            <a:r>
              <a:rPr lang="nl-NL" b="0" i="0" u="none" strike="noStrike" dirty="0" err="1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institute</a:t>
            </a:r>
            <a:r>
              <a:rPr lang="nl-NL" b="0" i="0" u="none" strike="noStrike" dirty="0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nl-NL" b="0" i="0" u="none" strike="noStrike" dirty="0" err="1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for</a:t>
            </a:r>
            <a:r>
              <a:rPr lang="nl-NL" b="0" i="0" u="none" strike="noStrike" dirty="0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nl-NL" b="0" i="0" u="none" strike="noStrike" dirty="0" err="1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Immunology</a:t>
            </a:r>
            <a:r>
              <a:rPr lang="nl-NL" b="0" i="0" u="none" strike="noStrike" dirty="0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nl-NL" b="0" i="0" u="none" strike="noStrike" dirty="0" err="1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and</a:t>
            </a:r>
            <a:r>
              <a:rPr lang="nl-NL" b="0" i="0" u="none" strike="noStrike" dirty="0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nl-NL" b="0" i="0" u="none" strike="noStrike" dirty="0" err="1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Infectious</a:t>
            </a:r>
            <a:r>
              <a:rPr lang="nl-NL" b="0" i="0" u="none" strike="noStrike" dirty="0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nl-NL" b="0" i="0" u="none" strike="noStrike" dirty="0" err="1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Diseases</a:t>
            </a:r>
            <a:endParaRPr lang="nl-NL" sz="1800" dirty="0">
              <a:solidFill>
                <a:srgbClr val="3A246F"/>
              </a:solidFill>
            </a:endParaRP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9B6AD9CA-EA48-689A-4476-C755B2AD6B5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920850" y="221550"/>
            <a:ext cx="350299" cy="433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6878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>
            <a:extLst>
              <a:ext uri="{FF2B5EF4-FFF2-40B4-BE49-F238E27FC236}">
                <a16:creationId xmlns:a16="http://schemas.microsoft.com/office/drawing/2014/main" id="{75465B6F-DF33-968C-7450-AB68C50C0DB8}"/>
              </a:ext>
            </a:extLst>
          </p:cNvPr>
          <p:cNvSpPr/>
          <p:nvPr userDrawn="1"/>
        </p:nvSpPr>
        <p:spPr>
          <a:xfrm>
            <a:off x="-1" y="1770927"/>
            <a:ext cx="12192000" cy="50870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Rechthoek 8">
            <a:extLst>
              <a:ext uri="{FF2B5EF4-FFF2-40B4-BE49-F238E27FC236}">
                <a16:creationId xmlns:a16="http://schemas.microsoft.com/office/drawing/2014/main" id="{D71FE857-D0B3-607D-20FF-6978A4E95CF4}"/>
              </a:ext>
            </a:extLst>
          </p:cNvPr>
          <p:cNvSpPr/>
          <p:nvPr userDrawn="1"/>
        </p:nvSpPr>
        <p:spPr>
          <a:xfrm>
            <a:off x="-1" y="931333"/>
            <a:ext cx="6096000" cy="5223934"/>
          </a:xfrm>
          <a:prstGeom prst="rect">
            <a:avLst/>
          </a:prstGeom>
          <a:solidFill>
            <a:srgbClr val="3924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rgbClr val="800000"/>
              </a:solidFill>
              <a:highlight>
                <a:srgbClr val="800000"/>
              </a:highlight>
            </a:endParaRPr>
          </a:p>
        </p:txBody>
      </p:sp>
      <p:sp>
        <p:nvSpPr>
          <p:cNvPr id="10" name="Tijdelijke aanduiding voor inhoud 2">
            <a:extLst>
              <a:ext uri="{FF2B5EF4-FFF2-40B4-BE49-F238E27FC236}">
                <a16:creationId xmlns:a16="http://schemas.microsoft.com/office/drawing/2014/main" id="{4B6C8138-75A9-51A8-C6CC-1CACBE1EA36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73104" y="2348675"/>
            <a:ext cx="5359400" cy="380468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5000"/>
              </a:lnSpc>
              <a:spcBef>
                <a:spcPts val="0"/>
              </a:spcBef>
              <a:buFont typeface="Arial" panose="020B0604020202020204" pitchFamily="34" charset="0"/>
              <a:buNone/>
              <a:defRPr sz="23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nl-NL"/>
              <a:t>Here is an explanatory text and/or list of points</a:t>
            </a:r>
            <a:endParaRPr lang="nl-NL" dirty="0"/>
          </a:p>
        </p:txBody>
      </p:sp>
      <p:sp>
        <p:nvSpPr>
          <p:cNvPr id="11" name="Tijdelijke aanduiding voor afbeelding 8">
            <a:extLst>
              <a:ext uri="{FF2B5EF4-FFF2-40B4-BE49-F238E27FC236}">
                <a16:creationId xmlns:a16="http://schemas.microsoft.com/office/drawing/2014/main" id="{C9DB64F7-0C61-356C-DA6F-A12BC0E109CB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096000" y="929423"/>
            <a:ext cx="6096000" cy="5223934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BA0A049B-2B51-5545-F5C7-D51DC10E8883}"/>
              </a:ext>
            </a:extLst>
          </p:cNvPr>
          <p:cNvSpPr txBox="1"/>
          <p:nvPr userDrawn="1"/>
        </p:nvSpPr>
        <p:spPr>
          <a:xfrm>
            <a:off x="0" y="6267118"/>
            <a:ext cx="1219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b="0" i="0" u="none" strike="noStrike" dirty="0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Amsterdam </a:t>
            </a:r>
            <a:r>
              <a:rPr lang="nl-NL" b="0" i="0" u="none" strike="noStrike" dirty="0" err="1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institute</a:t>
            </a:r>
            <a:r>
              <a:rPr lang="nl-NL" b="0" i="0" u="none" strike="noStrike" dirty="0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nl-NL" b="0" i="0" u="none" strike="noStrike" dirty="0" err="1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for</a:t>
            </a:r>
            <a:r>
              <a:rPr lang="nl-NL" b="0" i="0" u="none" strike="noStrike" dirty="0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nl-NL" b="0" i="0" u="none" strike="noStrike" dirty="0" err="1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Immunology</a:t>
            </a:r>
            <a:r>
              <a:rPr lang="nl-NL" b="0" i="0" u="none" strike="noStrike" dirty="0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nl-NL" b="0" i="0" u="none" strike="noStrike" dirty="0" err="1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and</a:t>
            </a:r>
            <a:r>
              <a:rPr lang="nl-NL" b="0" i="0" u="none" strike="noStrike" dirty="0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nl-NL" b="0" i="0" u="none" strike="noStrike" dirty="0" err="1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Infectious</a:t>
            </a:r>
            <a:r>
              <a:rPr lang="nl-NL" b="0" i="0" u="none" strike="noStrike" dirty="0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nl-NL" b="0" i="0" u="none" strike="noStrike" dirty="0" err="1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Diseases</a:t>
            </a:r>
            <a:endParaRPr lang="nl-NL" sz="1800" dirty="0">
              <a:solidFill>
                <a:srgbClr val="3A246F"/>
              </a:solidFill>
            </a:endParaRP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09294909-4555-B71D-5E90-B330306BF34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920850" y="221550"/>
            <a:ext cx="350299" cy="433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0386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iggend kleurvlak - algem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>
            <a:extLst>
              <a:ext uri="{FF2B5EF4-FFF2-40B4-BE49-F238E27FC236}">
                <a16:creationId xmlns:a16="http://schemas.microsoft.com/office/drawing/2014/main" id="{77FC29EB-7314-49D1-BCCF-0C1FC9DD7AFF}"/>
              </a:ext>
            </a:extLst>
          </p:cNvPr>
          <p:cNvSpPr/>
          <p:nvPr userDrawn="1"/>
        </p:nvSpPr>
        <p:spPr>
          <a:xfrm>
            <a:off x="0" y="3970116"/>
            <a:ext cx="12192000" cy="2185150"/>
          </a:xfrm>
          <a:prstGeom prst="rect">
            <a:avLst/>
          </a:prstGeom>
          <a:solidFill>
            <a:srgbClr val="3924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C18372C-9B21-4DA0-8A35-9ACF44B7D0B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73104" y="4334357"/>
            <a:ext cx="5438775" cy="172883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5000"/>
              </a:lnSpc>
              <a:spcBef>
                <a:spcPts val="0"/>
              </a:spcBef>
              <a:buFont typeface="Arial" panose="020B0604020202020204" pitchFamily="34" charset="0"/>
              <a:buNone/>
              <a:defRPr sz="23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nl-NL"/>
              <a:t>Here is an explanatory text and/or list of points</a:t>
            </a:r>
            <a:endParaRPr lang="nl-NL" dirty="0"/>
          </a:p>
        </p:txBody>
      </p:sp>
      <p:sp>
        <p:nvSpPr>
          <p:cNvPr id="9" name="Tijdelijke aanduiding voor afbeelding 8">
            <a:extLst>
              <a:ext uri="{FF2B5EF4-FFF2-40B4-BE49-F238E27FC236}">
                <a16:creationId xmlns:a16="http://schemas.microsoft.com/office/drawing/2014/main" id="{B01829AF-F5A5-489C-90FE-660E14CFDB8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095999" y="931333"/>
            <a:ext cx="6096000" cy="3173613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6841DAF-11CD-4D6E-A9E2-F440749B111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7700" y="1884145"/>
            <a:ext cx="5346700" cy="646331"/>
          </a:xfrm>
          <a:prstGeom prst="rect">
            <a:avLst/>
          </a:prstGeom>
        </p:spPr>
        <p:txBody>
          <a:bodyPr anchor="t" anchorCtr="0">
            <a:sp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Hier de titel</a:t>
            </a:r>
          </a:p>
        </p:txBody>
      </p:sp>
      <p:sp>
        <p:nvSpPr>
          <p:cNvPr id="10" name="Tijdelijke aanduiding voor afbeelding 8">
            <a:extLst>
              <a:ext uri="{FF2B5EF4-FFF2-40B4-BE49-F238E27FC236}">
                <a16:creationId xmlns:a16="http://schemas.microsoft.com/office/drawing/2014/main" id="{2567F586-9BCF-4F4E-9B12-659A83DECC0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931333"/>
            <a:ext cx="6096000" cy="3173613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11" name="Tijdelijke aanduiding voor inhoud 2">
            <a:extLst>
              <a:ext uri="{FF2B5EF4-FFF2-40B4-BE49-F238E27FC236}">
                <a16:creationId xmlns:a16="http://schemas.microsoft.com/office/drawing/2014/main" id="{0E57F8D3-B0E4-4983-AE22-66D32A275319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6180280" y="4334357"/>
            <a:ext cx="5438775" cy="1719309"/>
          </a:xfrm>
          <a:prstGeom prst="rect">
            <a:avLst/>
          </a:prstGeom>
        </p:spPr>
        <p:txBody>
          <a:bodyPr/>
          <a:lstStyle>
            <a:lvl1pPr marL="342900" indent="-342900">
              <a:lnSpc>
                <a:spcPct val="125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23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nl-NL" dirty="0"/>
              <a:t>List of points</a:t>
            </a:r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BF1751DE-D7CE-3760-1E40-9B8EA596C55F}"/>
              </a:ext>
            </a:extLst>
          </p:cNvPr>
          <p:cNvSpPr txBox="1"/>
          <p:nvPr userDrawn="1"/>
        </p:nvSpPr>
        <p:spPr>
          <a:xfrm>
            <a:off x="0" y="6267118"/>
            <a:ext cx="1219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b="0" i="0" u="none" strike="noStrike" dirty="0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Amsterdam </a:t>
            </a:r>
            <a:r>
              <a:rPr lang="nl-NL" b="0" i="0" u="none" strike="noStrike" dirty="0" err="1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institute</a:t>
            </a:r>
            <a:r>
              <a:rPr lang="nl-NL" b="0" i="0" u="none" strike="noStrike" dirty="0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nl-NL" b="0" i="0" u="none" strike="noStrike" dirty="0" err="1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for</a:t>
            </a:r>
            <a:r>
              <a:rPr lang="nl-NL" b="0" i="0" u="none" strike="noStrike" dirty="0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nl-NL" b="0" i="0" u="none" strike="noStrike" dirty="0" err="1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Immunology</a:t>
            </a:r>
            <a:r>
              <a:rPr lang="nl-NL" b="0" i="0" u="none" strike="noStrike" dirty="0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nl-NL" b="0" i="0" u="none" strike="noStrike" dirty="0" err="1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and</a:t>
            </a:r>
            <a:r>
              <a:rPr lang="nl-NL" b="0" i="0" u="none" strike="noStrike" dirty="0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nl-NL" b="0" i="0" u="none" strike="noStrike" dirty="0" err="1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Infectious</a:t>
            </a:r>
            <a:r>
              <a:rPr lang="nl-NL" b="0" i="0" u="none" strike="noStrike" dirty="0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nl-NL" b="0" i="0" u="none" strike="noStrike" dirty="0" err="1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Diseases</a:t>
            </a:r>
            <a:endParaRPr lang="nl-NL" sz="1800" dirty="0">
              <a:solidFill>
                <a:srgbClr val="3A246F"/>
              </a:solidFill>
            </a:endParaRP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3B5F18B8-B285-54D2-6540-C44CC726F0FC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920850" y="221550"/>
            <a:ext cx="350299" cy="433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7950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hoek 10">
            <a:extLst>
              <a:ext uri="{FF2B5EF4-FFF2-40B4-BE49-F238E27FC236}">
                <a16:creationId xmlns:a16="http://schemas.microsoft.com/office/drawing/2014/main" id="{3A613968-65D5-0AB0-1FB5-BEC6964A454B}"/>
              </a:ext>
            </a:extLst>
          </p:cNvPr>
          <p:cNvSpPr/>
          <p:nvPr userDrawn="1"/>
        </p:nvSpPr>
        <p:spPr>
          <a:xfrm>
            <a:off x="0" y="541866"/>
            <a:ext cx="12192000" cy="1966649"/>
          </a:xfrm>
          <a:prstGeom prst="rect">
            <a:avLst/>
          </a:prstGeom>
          <a:solidFill>
            <a:srgbClr val="3924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Rechthoek 1">
            <a:extLst>
              <a:ext uri="{FF2B5EF4-FFF2-40B4-BE49-F238E27FC236}">
                <a16:creationId xmlns:a16="http://schemas.microsoft.com/office/drawing/2014/main" id="{75465B6F-DF33-968C-7450-AB68C50C0DB8}"/>
              </a:ext>
            </a:extLst>
          </p:cNvPr>
          <p:cNvSpPr/>
          <p:nvPr userDrawn="1"/>
        </p:nvSpPr>
        <p:spPr>
          <a:xfrm>
            <a:off x="-1" y="1770927"/>
            <a:ext cx="12192000" cy="50870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0C49212A-07D4-6063-3E46-5A3AF941D0E0}"/>
              </a:ext>
            </a:extLst>
          </p:cNvPr>
          <p:cNvSpPr txBox="1"/>
          <p:nvPr userDrawn="1"/>
        </p:nvSpPr>
        <p:spPr>
          <a:xfrm>
            <a:off x="-1" y="1148536"/>
            <a:ext cx="1219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Amsterdam </a:t>
            </a:r>
            <a:r>
              <a:rPr lang="nl-NL" sz="2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institute</a:t>
            </a:r>
            <a:r>
              <a:rPr lang="nl-NL" sz="2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nl-NL" sz="2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for</a:t>
            </a:r>
            <a:r>
              <a:rPr lang="nl-NL" sz="2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nl-NL" sz="2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Immunology</a:t>
            </a:r>
            <a:r>
              <a:rPr lang="nl-NL" sz="2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nl-NL" sz="2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and</a:t>
            </a:r>
            <a:r>
              <a:rPr lang="nl-NL" sz="2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nl-NL" sz="2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Infectious</a:t>
            </a:r>
            <a:r>
              <a:rPr lang="nl-NL" sz="2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nl-NL" sz="2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Diseases</a:t>
            </a:r>
            <a:endParaRPr lang="nl-NL" sz="2000" dirty="0">
              <a:solidFill>
                <a:schemeClr val="bg1"/>
              </a:solidFill>
            </a:endParaRP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378DF3AF-90E8-14D9-1CF8-30438041B39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97822" y="-159204"/>
            <a:ext cx="3596354" cy="1158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67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en kolom - algem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3C723EE4-8616-4984-A1F0-0582DFEC5738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71512" y="2131145"/>
            <a:ext cx="10742609" cy="3751308"/>
          </a:xfrm>
          <a:prstGeom prst="rect">
            <a:avLst/>
          </a:prstGeom>
        </p:spPr>
        <p:txBody>
          <a:bodyPr/>
          <a:lstStyle>
            <a:lvl1pPr>
              <a:lnSpc>
                <a:spcPct val="125000"/>
              </a:lnSpc>
              <a:spcBef>
                <a:spcPts val="0"/>
              </a:spcBef>
              <a:defRPr sz="2300"/>
            </a:lvl1pPr>
            <a:lvl2pPr>
              <a:defRPr sz="2300"/>
            </a:lvl2pPr>
            <a:lvl3pPr>
              <a:defRPr sz="2300"/>
            </a:lvl3pPr>
            <a:lvl4pPr>
              <a:defRPr sz="2300"/>
            </a:lvl4pPr>
            <a:lvl5pPr>
              <a:defRPr sz="2300"/>
            </a:lvl5pPr>
          </a:lstStyle>
          <a:p>
            <a:pPr lvl="0"/>
            <a:r>
              <a:rPr lang="nl-NL" dirty="0"/>
              <a:t>Points list</a:t>
            </a:r>
          </a:p>
        </p:txBody>
      </p:sp>
      <p:sp>
        <p:nvSpPr>
          <p:cNvPr id="20" name="Titel 1">
            <a:extLst>
              <a:ext uri="{FF2B5EF4-FFF2-40B4-BE49-F238E27FC236}">
                <a16:creationId xmlns:a16="http://schemas.microsoft.com/office/drawing/2014/main" id="{9A7C4DF1-F897-E709-7057-58CA52276C4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73104" y="990027"/>
            <a:ext cx="10742609" cy="1089306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b="0" i="0" baseline="0">
                <a:solidFill>
                  <a:srgbClr val="39246F"/>
                </a:solidFill>
              </a:defRPr>
            </a:lvl1pPr>
          </a:lstStyle>
          <a:p>
            <a:r>
              <a:rPr lang="nl-NL"/>
              <a:t>Here’s the title</a:t>
            </a:r>
            <a:endParaRPr lang="nl-NL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1C683E02-37F6-AD2F-C978-AE7B887240C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555195" y="6279167"/>
            <a:ext cx="860518" cy="336808"/>
          </a:xfrm>
          <a:prstGeom prst="rect">
            <a:avLst/>
          </a:prstGeom>
        </p:spPr>
      </p:pic>
      <p:sp>
        <p:nvSpPr>
          <p:cNvPr id="6" name="Tekstvak 5">
            <a:extLst>
              <a:ext uri="{FF2B5EF4-FFF2-40B4-BE49-F238E27FC236}">
                <a16:creationId xmlns:a16="http://schemas.microsoft.com/office/drawing/2014/main" id="{5BF1F4BA-C527-B196-877E-6B80A0CA53EA}"/>
              </a:ext>
            </a:extLst>
          </p:cNvPr>
          <p:cNvSpPr txBox="1"/>
          <p:nvPr userDrawn="1"/>
        </p:nvSpPr>
        <p:spPr>
          <a:xfrm>
            <a:off x="673104" y="6267118"/>
            <a:ext cx="90842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nl-NL" b="0" i="0" u="none" strike="noStrike" dirty="0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Amsterdam </a:t>
            </a:r>
            <a:r>
              <a:rPr lang="nl-NL" b="0" i="0" u="none" strike="noStrike" dirty="0" err="1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institute</a:t>
            </a:r>
            <a:r>
              <a:rPr lang="nl-NL" b="0" i="0" u="none" strike="noStrike" dirty="0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nl-NL" b="0" i="0" u="none" strike="noStrike" dirty="0" err="1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for</a:t>
            </a:r>
            <a:r>
              <a:rPr lang="nl-NL" b="0" i="0" u="none" strike="noStrike" dirty="0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nl-NL" b="0" i="0" u="none" strike="noStrike" dirty="0" err="1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Immunology</a:t>
            </a:r>
            <a:r>
              <a:rPr lang="nl-NL" b="0" i="0" u="none" strike="noStrike" dirty="0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nl-NL" b="0" i="0" u="none" strike="noStrike" dirty="0" err="1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and</a:t>
            </a:r>
            <a:r>
              <a:rPr lang="nl-NL" b="0" i="0" u="none" strike="noStrike" dirty="0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nl-NL" b="0" i="0" u="none" strike="noStrike" dirty="0" err="1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Infectious</a:t>
            </a:r>
            <a:r>
              <a:rPr lang="nl-NL" b="0" i="0" u="none" strike="noStrike" dirty="0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nl-NL" b="0" i="0" u="none" strike="noStrike" dirty="0" err="1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Diseases</a:t>
            </a:r>
            <a:endParaRPr lang="nl-NL" sz="1800" dirty="0">
              <a:solidFill>
                <a:srgbClr val="3A246F"/>
              </a:solidFill>
            </a:endParaRPr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0E64D6C2-4AFC-2278-17D1-7630657B389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037901" y="6321460"/>
            <a:ext cx="304156" cy="399206"/>
          </a:xfrm>
          <a:prstGeom prst="rect">
            <a:avLst/>
          </a:prstGeom>
        </p:spPr>
      </p:pic>
      <p:pic>
        <p:nvPicPr>
          <p:cNvPr id="2" name="Graphic 1">
            <a:extLst>
              <a:ext uri="{FF2B5EF4-FFF2-40B4-BE49-F238E27FC236}">
                <a16:creationId xmlns:a16="http://schemas.microsoft.com/office/drawing/2014/main" id="{765C18D6-8662-440A-A18B-675171E305D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920850" y="221550"/>
            <a:ext cx="350299" cy="433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492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ee kolommen - algem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C18372C-9B21-4DA0-8A35-9ACF44B7D0B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73104" y="2131146"/>
            <a:ext cx="5346700" cy="397332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5000"/>
              </a:lnSpc>
              <a:spcBef>
                <a:spcPts val="0"/>
              </a:spcBef>
              <a:buNone/>
              <a:defRPr sz="23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nl-NL"/>
              <a:t>An explanatory text</a:t>
            </a:r>
            <a:endParaRPr lang="nl-NL" dirty="0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3C723EE4-8616-4984-A1F0-0582DFEC5738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198" y="2131145"/>
            <a:ext cx="5243515" cy="3973315"/>
          </a:xfrm>
          <a:prstGeom prst="rect">
            <a:avLst/>
          </a:prstGeom>
        </p:spPr>
        <p:txBody>
          <a:bodyPr/>
          <a:lstStyle>
            <a:lvl1pPr>
              <a:lnSpc>
                <a:spcPct val="125000"/>
              </a:lnSpc>
              <a:spcBef>
                <a:spcPts val="0"/>
              </a:spcBef>
              <a:defRPr sz="2300"/>
            </a:lvl1pPr>
            <a:lvl2pPr>
              <a:defRPr sz="2300"/>
            </a:lvl2pPr>
            <a:lvl3pPr>
              <a:defRPr sz="2300"/>
            </a:lvl3pPr>
            <a:lvl4pPr>
              <a:defRPr sz="2300"/>
            </a:lvl4pPr>
            <a:lvl5pPr>
              <a:defRPr sz="2300"/>
            </a:lvl5pPr>
          </a:lstStyle>
          <a:p>
            <a:pPr lvl="0"/>
            <a:r>
              <a:rPr lang="nl-NL"/>
              <a:t>Points list</a:t>
            </a:r>
            <a:endParaRPr lang="nl-NL" dirty="0"/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BCB57E7D-5BFF-C368-1003-37666952F38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555195" y="6279167"/>
            <a:ext cx="860518" cy="336808"/>
          </a:xfrm>
          <a:prstGeom prst="rect">
            <a:avLst/>
          </a:prstGeom>
        </p:spPr>
      </p:pic>
      <p:sp>
        <p:nvSpPr>
          <p:cNvPr id="15" name="Titel 1">
            <a:extLst>
              <a:ext uri="{FF2B5EF4-FFF2-40B4-BE49-F238E27FC236}">
                <a16:creationId xmlns:a16="http://schemas.microsoft.com/office/drawing/2014/main" id="{0788E1A0-4CB3-8718-C6B5-8FBC06D546F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73104" y="990027"/>
            <a:ext cx="10742609" cy="1089306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b="0" i="0" baseline="0">
                <a:solidFill>
                  <a:srgbClr val="39246F"/>
                </a:solidFill>
              </a:defRPr>
            </a:lvl1pPr>
          </a:lstStyle>
          <a:p>
            <a:r>
              <a:rPr lang="nl-NL"/>
              <a:t>Here’s the title</a:t>
            </a:r>
            <a:endParaRPr lang="nl-NL" dirty="0"/>
          </a:p>
        </p:txBody>
      </p:sp>
      <p:pic>
        <p:nvPicPr>
          <p:cNvPr id="2" name="Afbeelding 1">
            <a:extLst>
              <a:ext uri="{FF2B5EF4-FFF2-40B4-BE49-F238E27FC236}">
                <a16:creationId xmlns:a16="http://schemas.microsoft.com/office/drawing/2014/main" id="{4495AC46-E586-2030-6B3C-D926B40DAFC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037901" y="6321460"/>
            <a:ext cx="304156" cy="399206"/>
          </a:xfrm>
          <a:prstGeom prst="rect">
            <a:avLst/>
          </a:prstGeom>
        </p:spPr>
      </p:pic>
      <p:sp>
        <p:nvSpPr>
          <p:cNvPr id="7" name="Tekstvak 6">
            <a:extLst>
              <a:ext uri="{FF2B5EF4-FFF2-40B4-BE49-F238E27FC236}">
                <a16:creationId xmlns:a16="http://schemas.microsoft.com/office/drawing/2014/main" id="{BC08664C-D7C1-B6BB-3B9E-24BCDDFEF052}"/>
              </a:ext>
            </a:extLst>
          </p:cNvPr>
          <p:cNvSpPr txBox="1"/>
          <p:nvPr userDrawn="1"/>
        </p:nvSpPr>
        <p:spPr>
          <a:xfrm>
            <a:off x="673104" y="6267118"/>
            <a:ext cx="90842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nl-NL" b="0" i="0" u="none" strike="noStrike" dirty="0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Amsterdam </a:t>
            </a:r>
            <a:r>
              <a:rPr lang="nl-NL" b="0" i="0" u="none" strike="noStrike" dirty="0" err="1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institute</a:t>
            </a:r>
            <a:r>
              <a:rPr lang="nl-NL" b="0" i="0" u="none" strike="noStrike" dirty="0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nl-NL" b="0" i="0" u="none" strike="noStrike" dirty="0" err="1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for</a:t>
            </a:r>
            <a:r>
              <a:rPr lang="nl-NL" b="0" i="0" u="none" strike="noStrike" dirty="0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nl-NL" b="0" i="0" u="none" strike="noStrike" dirty="0" err="1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Immunology</a:t>
            </a:r>
            <a:r>
              <a:rPr lang="nl-NL" b="0" i="0" u="none" strike="noStrike" dirty="0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nl-NL" b="0" i="0" u="none" strike="noStrike" dirty="0" err="1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and</a:t>
            </a:r>
            <a:r>
              <a:rPr lang="nl-NL" b="0" i="0" u="none" strike="noStrike" dirty="0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nl-NL" b="0" i="0" u="none" strike="noStrike" dirty="0" err="1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Infectious</a:t>
            </a:r>
            <a:r>
              <a:rPr lang="nl-NL" b="0" i="0" u="none" strike="noStrike" dirty="0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nl-NL" b="0" i="0" u="none" strike="noStrike" dirty="0" err="1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Diseases</a:t>
            </a:r>
            <a:endParaRPr lang="nl-NL" sz="1800" dirty="0">
              <a:solidFill>
                <a:srgbClr val="3A246F"/>
              </a:solidFill>
            </a:endParaRP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400FAFF0-E59D-5654-F599-4A6B1BE8CCC2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920850" y="221550"/>
            <a:ext cx="350299" cy="433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0297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fiek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>
            <a:extLst>
              <a:ext uri="{FF2B5EF4-FFF2-40B4-BE49-F238E27FC236}">
                <a16:creationId xmlns:a16="http://schemas.microsoft.com/office/drawing/2014/main" id="{000B65C9-2203-DFA3-4FF8-D4E640369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104" y="990027"/>
            <a:ext cx="10742609" cy="1089306"/>
          </a:xfrm>
          <a:prstGeom prst="rect">
            <a:avLst/>
          </a:prstGeom>
        </p:spPr>
        <p:txBody>
          <a:bodyPr/>
          <a:lstStyle>
            <a:lvl1pPr>
              <a:defRPr b="0">
                <a:solidFill>
                  <a:srgbClr val="39246F"/>
                </a:solidFill>
              </a:defRPr>
            </a:lvl1pPr>
          </a:lstStyle>
          <a:p>
            <a:r>
              <a:rPr lang="nl-NL"/>
              <a:t>Graphs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2B65DBF7-524C-E544-A287-0CA619215EC0}"/>
              </a:ext>
            </a:extLst>
          </p:cNvPr>
          <p:cNvSpPr txBox="1"/>
          <p:nvPr userDrawn="1"/>
        </p:nvSpPr>
        <p:spPr>
          <a:xfrm>
            <a:off x="753532" y="5198823"/>
            <a:ext cx="32215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/>
              <a:t>Here comes an explanatory text </a:t>
            </a:r>
          </a:p>
          <a:p>
            <a:r>
              <a:rPr lang="nl-NL" sz="1400"/>
              <a:t> 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A2AEBC0B-B8DA-0D99-5409-5BA812666500}"/>
              </a:ext>
            </a:extLst>
          </p:cNvPr>
          <p:cNvSpPr txBox="1"/>
          <p:nvPr userDrawn="1"/>
        </p:nvSpPr>
        <p:spPr>
          <a:xfrm>
            <a:off x="4394199" y="5198824"/>
            <a:ext cx="33612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/>
              <a:t>Here comes an explanatory text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63807556-9BC7-CADF-46ED-6FE6C3965DC0}"/>
              </a:ext>
            </a:extLst>
          </p:cNvPr>
          <p:cNvSpPr txBox="1"/>
          <p:nvPr userDrawn="1"/>
        </p:nvSpPr>
        <p:spPr>
          <a:xfrm>
            <a:off x="8051798" y="5198826"/>
            <a:ext cx="336391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/>
              <a:t>Here comes an explanatory text</a:t>
            </a:r>
          </a:p>
        </p:txBody>
      </p:sp>
      <p:pic>
        <p:nvPicPr>
          <p:cNvPr id="11" name="Afbeelding 10">
            <a:extLst>
              <a:ext uri="{FF2B5EF4-FFF2-40B4-BE49-F238E27FC236}">
                <a16:creationId xmlns:a16="http://schemas.microsoft.com/office/drawing/2014/main" id="{2823D391-5881-E866-CA25-097D3331F2B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037901" y="6321460"/>
            <a:ext cx="304156" cy="399206"/>
          </a:xfrm>
          <a:prstGeom prst="rect">
            <a:avLst/>
          </a:prstGeom>
        </p:spPr>
      </p:pic>
      <p:pic>
        <p:nvPicPr>
          <p:cNvPr id="12" name="Afbeelding 11">
            <a:extLst>
              <a:ext uri="{FF2B5EF4-FFF2-40B4-BE49-F238E27FC236}">
                <a16:creationId xmlns:a16="http://schemas.microsoft.com/office/drawing/2014/main" id="{83C675DF-69FB-C2EF-417A-706FC73EF2F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555195" y="6279167"/>
            <a:ext cx="860518" cy="336808"/>
          </a:xfrm>
          <a:prstGeom prst="rect">
            <a:avLst/>
          </a:prstGeom>
        </p:spPr>
      </p:pic>
      <p:sp>
        <p:nvSpPr>
          <p:cNvPr id="14" name="Tekstvak 13">
            <a:extLst>
              <a:ext uri="{FF2B5EF4-FFF2-40B4-BE49-F238E27FC236}">
                <a16:creationId xmlns:a16="http://schemas.microsoft.com/office/drawing/2014/main" id="{42A766DD-86FD-4752-222B-8CD59AF47661}"/>
              </a:ext>
            </a:extLst>
          </p:cNvPr>
          <p:cNvSpPr txBox="1"/>
          <p:nvPr userDrawn="1"/>
        </p:nvSpPr>
        <p:spPr>
          <a:xfrm>
            <a:off x="673104" y="6267118"/>
            <a:ext cx="90842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nl-NL" b="0" i="0" u="none" strike="noStrike" dirty="0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Amsterdam </a:t>
            </a:r>
            <a:r>
              <a:rPr lang="nl-NL" b="0" i="0" u="none" strike="noStrike" dirty="0" err="1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institute</a:t>
            </a:r>
            <a:r>
              <a:rPr lang="nl-NL" b="0" i="0" u="none" strike="noStrike" dirty="0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nl-NL" b="0" i="0" u="none" strike="noStrike" dirty="0" err="1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for</a:t>
            </a:r>
            <a:r>
              <a:rPr lang="nl-NL" b="0" i="0" u="none" strike="noStrike" dirty="0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nl-NL" b="0" i="0" u="none" strike="noStrike" dirty="0" err="1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Immunology</a:t>
            </a:r>
            <a:r>
              <a:rPr lang="nl-NL" b="0" i="0" u="none" strike="noStrike" dirty="0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nl-NL" b="0" i="0" u="none" strike="noStrike" dirty="0" err="1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and</a:t>
            </a:r>
            <a:r>
              <a:rPr lang="nl-NL" b="0" i="0" u="none" strike="noStrike" dirty="0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nl-NL" b="0" i="0" u="none" strike="noStrike" dirty="0" err="1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Infectious</a:t>
            </a:r>
            <a:r>
              <a:rPr lang="nl-NL" b="0" i="0" u="none" strike="noStrike" dirty="0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nl-NL" b="0" i="0" u="none" strike="noStrike" dirty="0" err="1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Diseases</a:t>
            </a:r>
            <a:endParaRPr lang="nl-NL" sz="1800" dirty="0">
              <a:solidFill>
                <a:srgbClr val="3A246F"/>
              </a:solidFill>
            </a:endParaRP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B1661A56-9041-A298-388C-5E4777107521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920850" y="221550"/>
            <a:ext cx="350299" cy="433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735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and kleurvlak - algem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>
            <a:extLst>
              <a:ext uri="{FF2B5EF4-FFF2-40B4-BE49-F238E27FC236}">
                <a16:creationId xmlns:a16="http://schemas.microsoft.com/office/drawing/2014/main" id="{77FC29EB-7314-49D1-BCCF-0C1FC9DD7AFF}"/>
              </a:ext>
            </a:extLst>
          </p:cNvPr>
          <p:cNvSpPr/>
          <p:nvPr userDrawn="1"/>
        </p:nvSpPr>
        <p:spPr>
          <a:xfrm>
            <a:off x="-1" y="931333"/>
            <a:ext cx="6096000" cy="5223934"/>
          </a:xfrm>
          <a:prstGeom prst="rect">
            <a:avLst/>
          </a:prstGeom>
          <a:solidFill>
            <a:srgbClr val="3924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rgbClr val="694894"/>
              </a:solidFill>
              <a:highlight>
                <a:srgbClr val="800000"/>
              </a:highlight>
            </a:endParaRP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C18372C-9B21-4DA0-8A35-9ACF44B7D0B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73104" y="2348675"/>
            <a:ext cx="5359400" cy="380468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5000"/>
              </a:lnSpc>
              <a:spcBef>
                <a:spcPts val="0"/>
              </a:spcBef>
              <a:buFont typeface="Arial" panose="020B0604020202020204" pitchFamily="34" charset="0"/>
              <a:buNone/>
              <a:defRPr sz="23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nl-NL"/>
              <a:t>Here is an explanatory text and/or list of points</a:t>
            </a:r>
            <a:endParaRPr lang="nl-NL" dirty="0"/>
          </a:p>
        </p:txBody>
      </p:sp>
      <p:sp>
        <p:nvSpPr>
          <p:cNvPr id="9" name="Tijdelijke aanduiding voor afbeelding 8">
            <a:extLst>
              <a:ext uri="{FF2B5EF4-FFF2-40B4-BE49-F238E27FC236}">
                <a16:creationId xmlns:a16="http://schemas.microsoft.com/office/drawing/2014/main" id="{B01829AF-F5A5-489C-90FE-660E14CFDB8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096000" y="929423"/>
            <a:ext cx="6096000" cy="5223934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pic>
        <p:nvPicPr>
          <p:cNvPr id="16" name="Afbeelding 15">
            <a:extLst>
              <a:ext uri="{FF2B5EF4-FFF2-40B4-BE49-F238E27FC236}">
                <a16:creationId xmlns:a16="http://schemas.microsoft.com/office/drawing/2014/main" id="{2217A579-B188-ABD8-146C-0F6C545E903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555195" y="6279167"/>
            <a:ext cx="860518" cy="336808"/>
          </a:xfrm>
          <a:prstGeom prst="rect">
            <a:avLst/>
          </a:prstGeom>
        </p:spPr>
      </p:pic>
      <p:pic>
        <p:nvPicPr>
          <p:cNvPr id="2" name="Afbeelding 1">
            <a:extLst>
              <a:ext uri="{FF2B5EF4-FFF2-40B4-BE49-F238E27FC236}">
                <a16:creationId xmlns:a16="http://schemas.microsoft.com/office/drawing/2014/main" id="{EA7AF44F-538B-3B7D-7934-BC2F2BCABD2C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037901" y="6321460"/>
            <a:ext cx="304156" cy="399206"/>
          </a:xfrm>
          <a:prstGeom prst="rect">
            <a:avLst/>
          </a:prstGeom>
        </p:spPr>
      </p:pic>
      <p:sp>
        <p:nvSpPr>
          <p:cNvPr id="6" name="Tekstvak 5">
            <a:extLst>
              <a:ext uri="{FF2B5EF4-FFF2-40B4-BE49-F238E27FC236}">
                <a16:creationId xmlns:a16="http://schemas.microsoft.com/office/drawing/2014/main" id="{148ED280-FFE7-6AD8-CF6D-8E7067F95368}"/>
              </a:ext>
            </a:extLst>
          </p:cNvPr>
          <p:cNvSpPr txBox="1"/>
          <p:nvPr userDrawn="1"/>
        </p:nvSpPr>
        <p:spPr>
          <a:xfrm>
            <a:off x="673104" y="6267118"/>
            <a:ext cx="90842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nl-NL" b="0" i="0" u="none" strike="noStrike" dirty="0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Amsterdam </a:t>
            </a:r>
            <a:r>
              <a:rPr lang="nl-NL" b="0" i="0" u="none" strike="noStrike" dirty="0" err="1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institute</a:t>
            </a:r>
            <a:r>
              <a:rPr lang="nl-NL" b="0" i="0" u="none" strike="noStrike" dirty="0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nl-NL" b="0" i="0" u="none" strike="noStrike" dirty="0" err="1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for</a:t>
            </a:r>
            <a:r>
              <a:rPr lang="nl-NL" b="0" i="0" u="none" strike="noStrike" dirty="0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nl-NL" b="0" i="0" u="none" strike="noStrike" dirty="0" err="1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Immunology</a:t>
            </a:r>
            <a:r>
              <a:rPr lang="nl-NL" b="0" i="0" u="none" strike="noStrike" dirty="0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nl-NL" b="0" i="0" u="none" strike="noStrike" dirty="0" err="1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and</a:t>
            </a:r>
            <a:r>
              <a:rPr lang="nl-NL" b="0" i="0" u="none" strike="noStrike" dirty="0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nl-NL" b="0" i="0" u="none" strike="noStrike" dirty="0" err="1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Infectious</a:t>
            </a:r>
            <a:r>
              <a:rPr lang="nl-NL" b="0" i="0" u="none" strike="noStrike" dirty="0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nl-NL" b="0" i="0" u="none" strike="noStrike" dirty="0" err="1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Diseases</a:t>
            </a:r>
            <a:endParaRPr lang="nl-NL" sz="1800" dirty="0">
              <a:solidFill>
                <a:srgbClr val="3A246F"/>
              </a:solidFill>
            </a:endParaRP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0A9E8325-DEDE-6FD1-856E-E9639F4301CB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920850" y="221550"/>
            <a:ext cx="350299" cy="433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4440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ggend kleurvlak - algem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>
            <a:extLst>
              <a:ext uri="{FF2B5EF4-FFF2-40B4-BE49-F238E27FC236}">
                <a16:creationId xmlns:a16="http://schemas.microsoft.com/office/drawing/2014/main" id="{77FC29EB-7314-49D1-BCCF-0C1FC9DD7AFF}"/>
              </a:ext>
            </a:extLst>
          </p:cNvPr>
          <p:cNvSpPr/>
          <p:nvPr userDrawn="1"/>
        </p:nvSpPr>
        <p:spPr>
          <a:xfrm>
            <a:off x="0" y="3970116"/>
            <a:ext cx="12192000" cy="2185150"/>
          </a:xfrm>
          <a:prstGeom prst="rect">
            <a:avLst/>
          </a:prstGeom>
          <a:solidFill>
            <a:srgbClr val="3924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C18372C-9B21-4DA0-8A35-9ACF44B7D0B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73104" y="4334357"/>
            <a:ext cx="5438775" cy="172883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5000"/>
              </a:lnSpc>
              <a:spcBef>
                <a:spcPts val="0"/>
              </a:spcBef>
              <a:buFont typeface="Arial" panose="020B0604020202020204" pitchFamily="34" charset="0"/>
              <a:buNone/>
              <a:defRPr sz="23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nl-NL"/>
              <a:t>Here is an explanatory text and/or list of points</a:t>
            </a:r>
            <a:endParaRPr lang="nl-NL" dirty="0"/>
          </a:p>
        </p:txBody>
      </p:sp>
      <p:sp>
        <p:nvSpPr>
          <p:cNvPr id="9" name="Tijdelijke aanduiding voor afbeelding 8">
            <a:extLst>
              <a:ext uri="{FF2B5EF4-FFF2-40B4-BE49-F238E27FC236}">
                <a16:creationId xmlns:a16="http://schemas.microsoft.com/office/drawing/2014/main" id="{B01829AF-F5A5-489C-90FE-660E14CFDB8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095999" y="931333"/>
            <a:ext cx="6096000" cy="3173613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6841DAF-11CD-4D6E-A9E2-F440749B111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7700" y="1884145"/>
            <a:ext cx="5346700" cy="646331"/>
          </a:xfrm>
          <a:prstGeom prst="rect">
            <a:avLst/>
          </a:prstGeom>
        </p:spPr>
        <p:txBody>
          <a:bodyPr anchor="t" anchorCtr="0">
            <a:sp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Hier de titel</a:t>
            </a:r>
          </a:p>
        </p:txBody>
      </p:sp>
      <p:sp>
        <p:nvSpPr>
          <p:cNvPr id="10" name="Tijdelijke aanduiding voor afbeelding 8">
            <a:extLst>
              <a:ext uri="{FF2B5EF4-FFF2-40B4-BE49-F238E27FC236}">
                <a16:creationId xmlns:a16="http://schemas.microsoft.com/office/drawing/2014/main" id="{2567F586-9BCF-4F4E-9B12-659A83DECC0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931333"/>
            <a:ext cx="6096000" cy="3173613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11" name="Tijdelijke aanduiding voor inhoud 2">
            <a:extLst>
              <a:ext uri="{FF2B5EF4-FFF2-40B4-BE49-F238E27FC236}">
                <a16:creationId xmlns:a16="http://schemas.microsoft.com/office/drawing/2014/main" id="{0E57F8D3-B0E4-4983-AE22-66D32A275319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6180280" y="4334357"/>
            <a:ext cx="5438775" cy="1719309"/>
          </a:xfrm>
          <a:prstGeom prst="rect">
            <a:avLst/>
          </a:prstGeom>
        </p:spPr>
        <p:txBody>
          <a:bodyPr/>
          <a:lstStyle>
            <a:lvl1pPr marL="342900" indent="-342900">
              <a:lnSpc>
                <a:spcPct val="125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23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nl-NL" dirty="0"/>
              <a:t>List of points</a:t>
            </a:r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5D85BC42-98C6-A8C3-C10B-3149712335D8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555195" y="6279167"/>
            <a:ext cx="860518" cy="336808"/>
          </a:xfrm>
          <a:prstGeom prst="rect">
            <a:avLst/>
          </a:prstGeom>
        </p:spPr>
      </p:pic>
      <p:pic>
        <p:nvPicPr>
          <p:cNvPr id="16" name="Afbeelding 15">
            <a:extLst>
              <a:ext uri="{FF2B5EF4-FFF2-40B4-BE49-F238E27FC236}">
                <a16:creationId xmlns:a16="http://schemas.microsoft.com/office/drawing/2014/main" id="{ECDCDE94-A5EB-28AF-C9D9-9F6D128BC73C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037901" y="6321460"/>
            <a:ext cx="304156" cy="399206"/>
          </a:xfrm>
          <a:prstGeom prst="rect">
            <a:avLst/>
          </a:prstGeom>
        </p:spPr>
      </p:pic>
      <p:sp>
        <p:nvSpPr>
          <p:cNvPr id="6" name="Tekstvak 5">
            <a:extLst>
              <a:ext uri="{FF2B5EF4-FFF2-40B4-BE49-F238E27FC236}">
                <a16:creationId xmlns:a16="http://schemas.microsoft.com/office/drawing/2014/main" id="{340228AC-5CD3-4A02-13D6-3924E00BC676}"/>
              </a:ext>
            </a:extLst>
          </p:cNvPr>
          <p:cNvSpPr txBox="1"/>
          <p:nvPr userDrawn="1"/>
        </p:nvSpPr>
        <p:spPr>
          <a:xfrm>
            <a:off x="673104" y="6267118"/>
            <a:ext cx="90842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nl-NL" b="0" i="0" u="none" strike="noStrike" dirty="0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Amsterdam </a:t>
            </a:r>
            <a:r>
              <a:rPr lang="nl-NL" b="0" i="0" u="none" strike="noStrike" dirty="0" err="1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institute</a:t>
            </a:r>
            <a:r>
              <a:rPr lang="nl-NL" b="0" i="0" u="none" strike="noStrike" dirty="0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nl-NL" b="0" i="0" u="none" strike="noStrike" dirty="0" err="1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for</a:t>
            </a:r>
            <a:r>
              <a:rPr lang="nl-NL" b="0" i="0" u="none" strike="noStrike" dirty="0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nl-NL" b="0" i="0" u="none" strike="noStrike" dirty="0" err="1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Immunology</a:t>
            </a:r>
            <a:r>
              <a:rPr lang="nl-NL" b="0" i="0" u="none" strike="noStrike" dirty="0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nl-NL" b="0" i="0" u="none" strike="noStrike" dirty="0" err="1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and</a:t>
            </a:r>
            <a:r>
              <a:rPr lang="nl-NL" b="0" i="0" u="none" strike="noStrike" dirty="0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nl-NL" b="0" i="0" u="none" strike="noStrike" dirty="0" err="1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Infectious</a:t>
            </a:r>
            <a:r>
              <a:rPr lang="nl-NL" b="0" i="0" u="none" strike="noStrike" dirty="0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nl-NL" b="0" i="0" u="none" strike="noStrike" dirty="0" err="1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Diseases</a:t>
            </a:r>
            <a:endParaRPr lang="nl-NL" sz="1800" dirty="0">
              <a:solidFill>
                <a:srgbClr val="3A246F"/>
              </a:solidFill>
            </a:endParaRP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EF89DB08-6833-37D5-76C2-E822E2170BD4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920850" y="221550"/>
            <a:ext cx="350299" cy="433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1548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>
            <a:extLst>
              <a:ext uri="{FF2B5EF4-FFF2-40B4-BE49-F238E27FC236}">
                <a16:creationId xmlns:a16="http://schemas.microsoft.com/office/drawing/2014/main" id="{75465B6F-DF33-968C-7450-AB68C50C0DB8}"/>
              </a:ext>
            </a:extLst>
          </p:cNvPr>
          <p:cNvSpPr/>
          <p:nvPr userDrawn="1"/>
        </p:nvSpPr>
        <p:spPr>
          <a:xfrm>
            <a:off x="-1" y="1770927"/>
            <a:ext cx="12192000" cy="50870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4" name="Afbeelding 13">
            <a:extLst>
              <a:ext uri="{FF2B5EF4-FFF2-40B4-BE49-F238E27FC236}">
                <a16:creationId xmlns:a16="http://schemas.microsoft.com/office/drawing/2014/main" id="{141573A6-05FD-0E93-E212-27EB0C82B6A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555195" y="6279167"/>
            <a:ext cx="860518" cy="336808"/>
          </a:xfrm>
          <a:prstGeom prst="rect">
            <a:avLst/>
          </a:prstGeom>
        </p:spPr>
      </p:pic>
      <p:pic>
        <p:nvPicPr>
          <p:cNvPr id="16" name="Afbeelding 15">
            <a:extLst>
              <a:ext uri="{FF2B5EF4-FFF2-40B4-BE49-F238E27FC236}">
                <a16:creationId xmlns:a16="http://schemas.microsoft.com/office/drawing/2014/main" id="{4FDA885F-B431-883B-5295-05325F6B6A6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037901" y="6321460"/>
            <a:ext cx="304156" cy="399206"/>
          </a:xfrm>
          <a:prstGeom prst="rect">
            <a:avLst/>
          </a:prstGeom>
        </p:spPr>
      </p:pic>
      <p:sp>
        <p:nvSpPr>
          <p:cNvPr id="3" name="Tekstvak 2">
            <a:extLst>
              <a:ext uri="{FF2B5EF4-FFF2-40B4-BE49-F238E27FC236}">
                <a16:creationId xmlns:a16="http://schemas.microsoft.com/office/drawing/2014/main" id="{67D2CCA7-FE89-FBD8-893A-0A28647C7706}"/>
              </a:ext>
            </a:extLst>
          </p:cNvPr>
          <p:cNvSpPr txBox="1"/>
          <p:nvPr userDrawn="1"/>
        </p:nvSpPr>
        <p:spPr>
          <a:xfrm>
            <a:off x="673104" y="6267118"/>
            <a:ext cx="90842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nl-NL" b="0" i="0" u="none" strike="noStrike" dirty="0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Amsterdam </a:t>
            </a:r>
            <a:r>
              <a:rPr lang="nl-NL" b="0" i="0" u="none" strike="noStrike" dirty="0" err="1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institute</a:t>
            </a:r>
            <a:r>
              <a:rPr lang="nl-NL" b="0" i="0" u="none" strike="noStrike" dirty="0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nl-NL" b="0" i="0" u="none" strike="noStrike" dirty="0" err="1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for</a:t>
            </a:r>
            <a:r>
              <a:rPr lang="nl-NL" b="0" i="0" u="none" strike="noStrike" dirty="0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nl-NL" b="0" i="0" u="none" strike="noStrike" dirty="0" err="1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Immunology</a:t>
            </a:r>
            <a:r>
              <a:rPr lang="nl-NL" b="0" i="0" u="none" strike="noStrike" dirty="0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nl-NL" b="0" i="0" u="none" strike="noStrike" dirty="0" err="1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and</a:t>
            </a:r>
            <a:r>
              <a:rPr lang="nl-NL" b="0" i="0" u="none" strike="noStrike" dirty="0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nl-NL" b="0" i="0" u="none" strike="noStrike" dirty="0" err="1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Infectious</a:t>
            </a:r>
            <a:r>
              <a:rPr lang="nl-NL" b="0" i="0" u="none" strike="noStrike" dirty="0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nl-NL" b="0" i="0" u="none" strike="noStrike" dirty="0" err="1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Diseases</a:t>
            </a:r>
            <a:endParaRPr lang="nl-NL" sz="1800" dirty="0">
              <a:solidFill>
                <a:srgbClr val="3A246F"/>
              </a:solidFill>
            </a:endParaRP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2930D8EF-A208-0BD5-36DE-D34DC61FCB8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920850" y="221550"/>
            <a:ext cx="350299" cy="433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8640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pagina - algem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hthoek 11">
            <a:extLst>
              <a:ext uri="{FF2B5EF4-FFF2-40B4-BE49-F238E27FC236}">
                <a16:creationId xmlns:a16="http://schemas.microsoft.com/office/drawing/2014/main" id="{D9D6E6C4-4723-C1BA-EA86-2F73DE545EE8}"/>
              </a:ext>
            </a:extLst>
          </p:cNvPr>
          <p:cNvSpPr/>
          <p:nvPr userDrawn="1"/>
        </p:nvSpPr>
        <p:spPr>
          <a:xfrm>
            <a:off x="0" y="541866"/>
            <a:ext cx="12192000" cy="1966649"/>
          </a:xfrm>
          <a:prstGeom prst="rect">
            <a:avLst/>
          </a:prstGeom>
          <a:solidFill>
            <a:srgbClr val="3A24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highlight>
                <a:srgbClr val="694893"/>
              </a:highlight>
            </a:endParaRP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FC7C74B8-D1E5-0970-2D85-648BA91BC14A}"/>
              </a:ext>
            </a:extLst>
          </p:cNvPr>
          <p:cNvSpPr txBox="1"/>
          <p:nvPr userDrawn="1"/>
        </p:nvSpPr>
        <p:spPr>
          <a:xfrm>
            <a:off x="-1" y="1148536"/>
            <a:ext cx="1219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Amsterdam </a:t>
            </a:r>
            <a:r>
              <a:rPr lang="nl-NL" sz="2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institute</a:t>
            </a:r>
            <a:r>
              <a:rPr lang="nl-NL" sz="2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nl-NL" sz="2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for</a:t>
            </a:r>
            <a:r>
              <a:rPr lang="nl-NL" sz="2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nl-NL" sz="2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Immunology</a:t>
            </a:r>
            <a:r>
              <a:rPr lang="nl-NL" sz="2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nl-NL" sz="2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and</a:t>
            </a:r>
            <a:r>
              <a:rPr lang="nl-NL" sz="2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nl-NL" sz="2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Infectious</a:t>
            </a:r>
            <a:r>
              <a:rPr lang="nl-NL" sz="2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nl-NL" sz="2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Diseases</a:t>
            </a:r>
            <a:endParaRPr lang="nl-NL" sz="2000" dirty="0">
              <a:solidFill>
                <a:schemeClr val="bg1"/>
              </a:solidFill>
            </a:endParaRP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FE154120-9262-65BC-67FF-9B508E54164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97822" y="-159204"/>
            <a:ext cx="3596354" cy="1158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072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3">
            <a:extLst>
              <a:ext uri="{FF2B5EF4-FFF2-40B4-BE49-F238E27FC236}">
                <a16:creationId xmlns:a16="http://schemas.microsoft.com/office/drawing/2014/main" id="{AB7098A5-9440-F2D1-345D-F0873E1EA864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71512" y="2131145"/>
            <a:ext cx="10742609" cy="3751308"/>
          </a:xfrm>
          <a:prstGeom prst="rect">
            <a:avLst/>
          </a:prstGeom>
        </p:spPr>
        <p:txBody>
          <a:bodyPr/>
          <a:lstStyle>
            <a:lvl1pPr>
              <a:lnSpc>
                <a:spcPct val="125000"/>
              </a:lnSpc>
              <a:spcBef>
                <a:spcPts val="0"/>
              </a:spcBef>
              <a:defRPr sz="2300"/>
            </a:lvl1pPr>
            <a:lvl2pPr>
              <a:defRPr sz="2300"/>
            </a:lvl2pPr>
            <a:lvl3pPr>
              <a:defRPr sz="2300"/>
            </a:lvl3pPr>
            <a:lvl4pPr>
              <a:defRPr sz="2300"/>
            </a:lvl4pPr>
            <a:lvl5pPr>
              <a:defRPr sz="2300"/>
            </a:lvl5pPr>
          </a:lstStyle>
          <a:p>
            <a:pPr lvl="0"/>
            <a:r>
              <a:rPr lang="nl-NL" dirty="0"/>
              <a:t>Points list</a:t>
            </a:r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7B514C73-AE3F-8037-56A6-529783F41B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73104" y="990027"/>
            <a:ext cx="10742609" cy="1089306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b="0" i="0" baseline="0">
                <a:solidFill>
                  <a:srgbClr val="39246F"/>
                </a:solidFill>
              </a:defRPr>
            </a:lvl1pPr>
          </a:lstStyle>
          <a:p>
            <a:r>
              <a:rPr lang="nl-NL"/>
              <a:t>Here’s the title</a:t>
            </a:r>
            <a:endParaRPr lang="nl-NL" dirty="0"/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B3ACC731-5E3F-1366-521C-BF44F4AF94C6}"/>
              </a:ext>
            </a:extLst>
          </p:cNvPr>
          <p:cNvSpPr txBox="1"/>
          <p:nvPr userDrawn="1"/>
        </p:nvSpPr>
        <p:spPr>
          <a:xfrm>
            <a:off x="0" y="6267118"/>
            <a:ext cx="1219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b="0" i="0" u="none" strike="noStrike" dirty="0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Amsterdam </a:t>
            </a:r>
            <a:r>
              <a:rPr lang="nl-NL" b="0" i="0" u="none" strike="noStrike" dirty="0" err="1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institute</a:t>
            </a:r>
            <a:r>
              <a:rPr lang="nl-NL" b="0" i="0" u="none" strike="noStrike" dirty="0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nl-NL" b="0" i="0" u="none" strike="noStrike" dirty="0" err="1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for</a:t>
            </a:r>
            <a:r>
              <a:rPr lang="nl-NL" b="0" i="0" u="none" strike="noStrike" dirty="0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nl-NL" b="0" i="0" u="none" strike="noStrike" dirty="0" err="1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Immunology</a:t>
            </a:r>
            <a:r>
              <a:rPr lang="nl-NL" b="0" i="0" u="none" strike="noStrike" dirty="0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nl-NL" b="0" i="0" u="none" strike="noStrike" dirty="0" err="1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and</a:t>
            </a:r>
            <a:r>
              <a:rPr lang="nl-NL" b="0" i="0" u="none" strike="noStrike" dirty="0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nl-NL" b="0" i="0" u="none" strike="noStrike" dirty="0" err="1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Infectious</a:t>
            </a:r>
            <a:r>
              <a:rPr lang="nl-NL" b="0" i="0" u="none" strike="noStrike" dirty="0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nl-NL" b="0" i="0" u="none" strike="noStrike" dirty="0" err="1">
                <a:solidFill>
                  <a:srgbClr val="3A246F"/>
                </a:solidFill>
                <a:effectLst/>
                <a:latin typeface="Calibri" panose="020F0502020204030204" pitchFamily="34" charset="0"/>
              </a:rPr>
              <a:t>Diseases</a:t>
            </a:r>
            <a:endParaRPr lang="nl-NL" sz="1800" dirty="0">
              <a:solidFill>
                <a:srgbClr val="3A246F"/>
              </a:solidFill>
            </a:endParaRP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FFA91D70-0D14-9E68-7C72-8093E9661DA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920850" y="221550"/>
            <a:ext cx="350299" cy="433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6162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70640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8" r:id="rId2"/>
    <p:sldLayoutId id="2147483677" r:id="rId3"/>
    <p:sldLayoutId id="2147483695" r:id="rId4"/>
    <p:sldLayoutId id="2147483680" r:id="rId5"/>
    <p:sldLayoutId id="2147483681" r:id="rId6"/>
    <p:sldLayoutId id="2147483683" r:id="rId7"/>
    <p:sldLayoutId id="2147483688" r:id="rId8"/>
    <p:sldLayoutId id="2147483685" r:id="rId9"/>
    <p:sldLayoutId id="2147483684" r:id="rId10"/>
    <p:sldLayoutId id="2147483696" r:id="rId11"/>
    <p:sldLayoutId id="2147483687" r:id="rId12"/>
    <p:sldLayoutId id="2147483693" r:id="rId13"/>
    <p:sldLayoutId id="2147483694" r:id="rId1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rgbClr val="E89E0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1.xml"/><Relationship Id="rId4" Type="http://schemas.openxmlformats.org/officeDocument/2006/relationships/chart" Target="../charts/char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8.jp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>
            <a:extLst>
              <a:ext uri="{FF2B5EF4-FFF2-40B4-BE49-F238E27FC236}">
                <a16:creationId xmlns:a16="http://schemas.microsoft.com/office/drawing/2014/main" id="{6356642B-1B0E-6271-35EA-F37FD7F3A76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412000"/>
            <a:ext cx="12192000" cy="3603331"/>
          </a:xfrm>
          <a:prstGeom prst="rect">
            <a:avLst/>
          </a:prstGeom>
        </p:spPr>
      </p:pic>
      <p:sp>
        <p:nvSpPr>
          <p:cNvPr id="5" name="Tekstvak 4">
            <a:extLst>
              <a:ext uri="{FF2B5EF4-FFF2-40B4-BE49-F238E27FC236}">
                <a16:creationId xmlns:a16="http://schemas.microsoft.com/office/drawing/2014/main" id="{57005ED5-D8F4-A33C-8117-DE98E4201845}"/>
              </a:ext>
            </a:extLst>
          </p:cNvPr>
          <p:cNvSpPr txBox="1"/>
          <p:nvPr/>
        </p:nvSpPr>
        <p:spPr>
          <a:xfrm>
            <a:off x="-1" y="1606213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4000" b="0" i="0" u="none" strike="noStrike" dirty="0" err="1">
                <a:solidFill>
                  <a:schemeClr val="bg1"/>
                </a:solidFill>
                <a:effectLst/>
                <a:latin typeface="+mj-lt"/>
              </a:rPr>
              <a:t>Supporting</a:t>
            </a:r>
            <a:r>
              <a:rPr lang="nl-NL" sz="4000" b="0" i="0" u="none" strike="noStrike" dirty="0">
                <a:solidFill>
                  <a:schemeClr val="bg1"/>
                </a:solidFill>
                <a:effectLst/>
                <a:latin typeface="+mj-lt"/>
              </a:rPr>
              <a:t> </a:t>
            </a:r>
            <a:r>
              <a:rPr lang="nl-NL" sz="4000" b="0" i="0" u="none" strike="noStrike" dirty="0" err="1">
                <a:solidFill>
                  <a:schemeClr val="bg1"/>
                </a:solidFill>
                <a:effectLst/>
                <a:latin typeface="+mj-lt"/>
              </a:rPr>
              <a:t>the</a:t>
            </a:r>
            <a:r>
              <a:rPr lang="nl-NL" sz="4000" b="0" i="0" u="none" strike="noStrike" dirty="0">
                <a:solidFill>
                  <a:schemeClr val="bg1"/>
                </a:solidFill>
                <a:effectLst/>
                <a:latin typeface="+mj-lt"/>
              </a:rPr>
              <a:t> system, </a:t>
            </a:r>
            <a:r>
              <a:rPr lang="nl-NL" sz="4000" b="0" i="0" u="none" strike="noStrike" dirty="0" err="1">
                <a:solidFill>
                  <a:schemeClr val="bg1"/>
                </a:solidFill>
                <a:effectLst/>
                <a:latin typeface="+mj-lt"/>
              </a:rPr>
              <a:t>curing</a:t>
            </a:r>
            <a:r>
              <a:rPr lang="nl-NL" sz="4000" b="0" i="0" u="none" strike="noStrike" dirty="0">
                <a:solidFill>
                  <a:schemeClr val="bg1"/>
                </a:solidFill>
                <a:effectLst/>
                <a:latin typeface="+mj-lt"/>
              </a:rPr>
              <a:t> </a:t>
            </a:r>
            <a:r>
              <a:rPr lang="nl-NL" sz="4000" b="0" i="0" u="none" strike="noStrike" dirty="0" err="1">
                <a:solidFill>
                  <a:schemeClr val="bg1"/>
                </a:solidFill>
                <a:effectLst/>
                <a:latin typeface="+mj-lt"/>
              </a:rPr>
              <a:t>the</a:t>
            </a:r>
            <a:r>
              <a:rPr lang="nl-NL" sz="4000" b="0" i="0" u="none" strike="noStrike" dirty="0">
                <a:solidFill>
                  <a:schemeClr val="bg1"/>
                </a:solidFill>
                <a:effectLst/>
                <a:latin typeface="+mj-lt"/>
              </a:rPr>
              <a:t> body</a:t>
            </a:r>
            <a:endParaRPr lang="nl-NL" sz="400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47552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9">
            <a:extLst>
              <a:ext uri="{FF2B5EF4-FFF2-40B4-BE49-F238E27FC236}">
                <a16:creationId xmlns:a16="http://schemas.microsoft.com/office/drawing/2014/main" id="{20BF0930-3088-E61A-B36B-DC44A13CA7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104" y="990027"/>
            <a:ext cx="10742609" cy="1089306"/>
          </a:xfrm>
          <a:prstGeom prst="rect">
            <a:avLst/>
          </a:prstGeom>
        </p:spPr>
        <p:txBody>
          <a:bodyPr/>
          <a:lstStyle/>
          <a:p>
            <a:r>
              <a:rPr lang="nl-NL"/>
              <a:t>Text over 2 columns</a:t>
            </a:r>
          </a:p>
        </p:txBody>
      </p:sp>
      <p:sp>
        <p:nvSpPr>
          <p:cNvPr id="6" name="Tijdelijke aanduiding voor inhoud 2">
            <a:extLst>
              <a:ext uri="{FF2B5EF4-FFF2-40B4-BE49-F238E27FC236}">
                <a16:creationId xmlns:a16="http://schemas.microsoft.com/office/drawing/2014/main" id="{D79C58A9-2338-4D2C-4801-4C53E017CF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3104" y="2131146"/>
            <a:ext cx="5346700" cy="3973321"/>
          </a:xfrm>
        </p:spPr>
        <p:txBody>
          <a:bodyPr/>
          <a:lstStyle/>
          <a:p>
            <a:r>
              <a:rPr lang="nl-NL"/>
              <a:t>Vidunt asimus es quo quis earum voloriorem rem ipsanihicia volore pos esti non rehenis sitatur?</a:t>
            </a:r>
          </a:p>
          <a:p>
            <a:r>
              <a:rPr lang="nl-NL"/>
              <a:t>Pudipsanda volest, et libus, aut as voloriti dici tem aspit pliae </a:t>
            </a:r>
            <a:br>
              <a:rPr lang="nl-NL"/>
            </a:br>
            <a:r>
              <a:rPr lang="nl-NL"/>
              <a:t>consecae idendam, exceperro ipiscitia voloren diorrov iducia </a:t>
            </a:r>
          </a:p>
        </p:txBody>
      </p:sp>
      <p:sp>
        <p:nvSpPr>
          <p:cNvPr id="7" name="Tijdelijke aanduiding voor inhoud 3">
            <a:extLst>
              <a:ext uri="{FF2B5EF4-FFF2-40B4-BE49-F238E27FC236}">
                <a16:creationId xmlns:a16="http://schemas.microsoft.com/office/drawing/2014/main" id="{A814F54D-CF91-AD75-09C3-2CB25AD475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8" y="2131145"/>
            <a:ext cx="5243515" cy="3973315"/>
          </a:xfrm>
        </p:spPr>
        <p:txBody>
          <a:bodyPr/>
          <a:lstStyle/>
          <a:p>
            <a:r>
              <a:rPr lang="nl-NL"/>
              <a:t>Pudipsanda volest, et libus, aut as Hier begint de tekst Vidunt asimus es quo quis earum voloriorem </a:t>
            </a:r>
          </a:p>
          <a:p>
            <a:r>
              <a:rPr lang="nl-NL"/>
              <a:t>Rem ipsanihicia volore pos esti non rehenis sitatur?</a:t>
            </a:r>
          </a:p>
          <a:p>
            <a:r>
              <a:rPr lang="nl-NL"/>
              <a:t>Pudipsanda volest, et libus, aut as voloriti dici tem aspit pliae </a:t>
            </a:r>
            <a:br>
              <a:rPr lang="nl-NL"/>
            </a:br>
            <a:r>
              <a:rPr lang="nl-NL"/>
              <a:t>consecae idendam, exceperro ipis citia voloren diorrov iducia </a:t>
            </a:r>
          </a:p>
          <a:p>
            <a:pPr marL="0" indent="0">
              <a:buNone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73865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1">
            <a:extLst>
              <a:ext uri="{FF2B5EF4-FFF2-40B4-BE49-F238E27FC236}">
                <a16:creationId xmlns:a16="http://schemas.microsoft.com/office/drawing/2014/main" id="{96DDED53-7105-E110-11EB-57DB98B18623}"/>
              </a:ext>
            </a:extLst>
          </p:cNvPr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nl-NL"/>
              <a:t>Graphs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39D0840C-A2F6-D259-A2DF-F8D20ABB1C3D}"/>
              </a:ext>
            </a:extLst>
          </p:cNvPr>
          <p:cNvSpPr txBox="1"/>
          <p:nvPr/>
        </p:nvSpPr>
        <p:spPr>
          <a:xfrm>
            <a:off x="753532" y="5198823"/>
            <a:ext cx="32215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/>
              <a:t>Here comes an explanatory text </a:t>
            </a: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B6237738-B5F8-0C74-66F2-D5995CCD0258}"/>
              </a:ext>
            </a:extLst>
          </p:cNvPr>
          <p:cNvSpPr txBox="1"/>
          <p:nvPr/>
        </p:nvSpPr>
        <p:spPr>
          <a:xfrm>
            <a:off x="4394199" y="5198824"/>
            <a:ext cx="33612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/>
              <a:t>Here comes an explanatory text</a:t>
            </a:r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EDFDC1CA-9A52-91AA-7416-8428C81B482D}"/>
              </a:ext>
            </a:extLst>
          </p:cNvPr>
          <p:cNvSpPr txBox="1"/>
          <p:nvPr/>
        </p:nvSpPr>
        <p:spPr>
          <a:xfrm>
            <a:off x="8051798" y="5198826"/>
            <a:ext cx="336391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/>
              <a:t>Here comes an explanatory text</a:t>
            </a:r>
          </a:p>
        </p:txBody>
      </p:sp>
      <p:graphicFrame>
        <p:nvGraphicFramePr>
          <p:cNvPr id="2" name="Tijdelijke aanduiding voor inhoud 6">
            <a:extLst>
              <a:ext uri="{FF2B5EF4-FFF2-40B4-BE49-F238E27FC236}">
                <a16:creationId xmlns:a16="http://schemas.microsoft.com/office/drawing/2014/main" id="{DBA1D2BC-9368-C97C-62EE-5D244A3C078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63230733"/>
              </p:ext>
            </p:extLst>
          </p:nvPr>
        </p:nvGraphicFramePr>
        <p:xfrm>
          <a:off x="4140202" y="2240491"/>
          <a:ext cx="3615267" cy="2797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Tijdelijke aanduiding voor inhoud 9">
            <a:extLst>
              <a:ext uri="{FF2B5EF4-FFF2-40B4-BE49-F238E27FC236}">
                <a16:creationId xmlns:a16="http://schemas.microsoft.com/office/drawing/2014/main" id="{5422D27E-CF9D-539C-AEF1-6A0FD362690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69308256"/>
              </p:ext>
            </p:extLst>
          </p:nvPr>
        </p:nvGraphicFramePr>
        <p:xfrm>
          <a:off x="673104" y="2240492"/>
          <a:ext cx="3221563" cy="2797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Grafiek 3">
            <a:extLst>
              <a:ext uri="{FF2B5EF4-FFF2-40B4-BE49-F238E27FC236}">
                <a16:creationId xmlns:a16="http://schemas.microsoft.com/office/drawing/2014/main" id="{AAA3E0B9-D167-0C5A-C0BF-0CA77C2CCE1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66601840"/>
              </p:ext>
            </p:extLst>
          </p:nvPr>
        </p:nvGraphicFramePr>
        <p:xfrm>
          <a:off x="8051799" y="2240492"/>
          <a:ext cx="3363913" cy="2797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071991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C7D9CEC8-F10E-663B-EE54-208CC886D8A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afbeelding 4">
            <a:extLst>
              <a:ext uri="{FF2B5EF4-FFF2-40B4-BE49-F238E27FC236}">
                <a16:creationId xmlns:a16="http://schemas.microsoft.com/office/drawing/2014/main" id="{361FF602-DE58-3AEB-2DF5-462B1790617B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</p:sp>
      <p:pic>
        <p:nvPicPr>
          <p:cNvPr id="7" name="Tijdelijke aanduiding voor afbeelding 3">
            <a:extLst>
              <a:ext uri="{FF2B5EF4-FFF2-40B4-BE49-F238E27FC236}">
                <a16:creationId xmlns:a16="http://schemas.microsoft.com/office/drawing/2014/main" id="{53552F40-B97F-3C15-2918-6AAD2DBD8230}"/>
              </a:ext>
            </a:extLst>
          </p:cNvPr>
          <p:cNvPicPr>
            <a:picLocks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096000" y="932567"/>
            <a:ext cx="6096000" cy="5220790"/>
          </a:xfrm>
          <a:prstGeom prst="rect">
            <a:avLst/>
          </a:prstGeom>
          <a:blipFill>
            <a:blip r:embed="rId4"/>
            <a:stretch>
              <a:fillRect/>
            </a:stretch>
          </a:blipFill>
        </p:spPr>
      </p:pic>
      <p:sp>
        <p:nvSpPr>
          <p:cNvPr id="3" name="Titel 1">
            <a:extLst>
              <a:ext uri="{FF2B5EF4-FFF2-40B4-BE49-F238E27FC236}">
                <a16:creationId xmlns:a16="http://schemas.microsoft.com/office/drawing/2014/main" id="{3CCDCCFF-58BE-4D01-FEA2-D56522F38B35}"/>
              </a:ext>
            </a:extLst>
          </p:cNvPr>
          <p:cNvSpPr txBox="1">
            <a:spLocks/>
          </p:cNvSpPr>
          <p:nvPr/>
        </p:nvSpPr>
        <p:spPr>
          <a:xfrm>
            <a:off x="673105" y="1272636"/>
            <a:ext cx="5359400" cy="1073443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0" i="0" kern="1200" baseline="0">
                <a:solidFill>
                  <a:srgbClr val="009CB4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dirty="0" err="1">
                <a:solidFill>
                  <a:schemeClr val="bg1"/>
                </a:solidFill>
              </a:rPr>
              <a:t>Here's</a:t>
            </a:r>
            <a:r>
              <a:rPr lang="nl-NL" dirty="0">
                <a:solidFill>
                  <a:schemeClr val="bg1"/>
                </a:solidFill>
              </a:rPr>
              <a:t> </a:t>
            </a:r>
            <a:r>
              <a:rPr lang="nl-NL" dirty="0" err="1">
                <a:solidFill>
                  <a:schemeClr val="bg1"/>
                </a:solidFill>
              </a:rPr>
              <a:t>the</a:t>
            </a:r>
            <a:r>
              <a:rPr lang="nl-NL" dirty="0">
                <a:solidFill>
                  <a:schemeClr val="bg1"/>
                </a:solidFill>
              </a:rPr>
              <a:t> </a:t>
            </a:r>
            <a:r>
              <a:rPr lang="nl-NL" dirty="0" err="1">
                <a:solidFill>
                  <a:schemeClr val="bg1"/>
                </a:solidFill>
              </a:rPr>
              <a:t>title</a:t>
            </a:r>
            <a:endParaRPr lang="nl-NL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491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Tijdelijke aanduiding voor afbeelding 6">
            <a:extLst>
              <a:ext uri="{FF2B5EF4-FFF2-40B4-BE49-F238E27FC236}">
                <a16:creationId xmlns:a16="http://schemas.microsoft.com/office/drawing/2014/main" id="{3ADB10C8-C630-24D1-B9CE-591CA17D23BA}"/>
              </a:ext>
            </a:extLst>
          </p:cNvPr>
          <p:cNvPicPr>
            <a:picLocks noGrp="1"/>
          </p:cNvPicPr>
          <p:nvPr>
            <p:ph type="pic" sz="quarter" idx="13"/>
          </p:nvPr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-722"/>
          <a:stretch/>
        </p:blipFill>
        <p:spPr>
          <a:xfrm>
            <a:off x="0" y="931333"/>
            <a:ext cx="6180280" cy="3173614"/>
          </a:xfrm>
          <a:prstGeom prst="rect">
            <a:avLst/>
          </a:prstGeom>
        </p:spPr>
      </p:pic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4371394F-1FBC-AB5B-7C2B-C0D9238E604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nl-NL"/>
              <a:t>Here comes an explanatory text</a:t>
            </a:r>
          </a:p>
        </p:txBody>
      </p:sp>
      <p:sp>
        <p:nvSpPr>
          <p:cNvPr id="5" name="Tijdelijke aanduiding voor afbeelding 4">
            <a:extLst>
              <a:ext uri="{FF2B5EF4-FFF2-40B4-BE49-F238E27FC236}">
                <a16:creationId xmlns:a16="http://schemas.microsoft.com/office/drawing/2014/main" id="{6C52FE4A-D95C-6760-BA97-D5103C4FF2B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111879" y="931333"/>
            <a:ext cx="6080120" cy="3173613"/>
          </a:xfrm>
        </p:spPr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188B9951-FD44-FEE2-1863-23F8880B1BA0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r>
              <a:rPr lang="nl-NL"/>
              <a:t>Here can be a summary</a:t>
            </a:r>
          </a:p>
        </p:txBody>
      </p:sp>
    </p:spTree>
    <p:extLst>
      <p:ext uri="{BB962C8B-B14F-4D97-AF65-F5344CB8AC3E}">
        <p14:creationId xmlns:p14="http://schemas.microsoft.com/office/powerpoint/2010/main" val="1472608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9">
            <a:extLst>
              <a:ext uri="{FF2B5EF4-FFF2-40B4-BE49-F238E27FC236}">
                <a16:creationId xmlns:a16="http://schemas.microsoft.com/office/drawing/2014/main" id="{D4A065D8-9AC1-6970-A9F1-102144BD9CA1}"/>
              </a:ext>
            </a:extLst>
          </p:cNvPr>
          <p:cNvSpPr txBox="1">
            <a:spLocks/>
          </p:cNvSpPr>
          <p:nvPr/>
        </p:nvSpPr>
        <p:spPr>
          <a:xfrm>
            <a:off x="671513" y="2211572"/>
            <a:ext cx="10744200" cy="396539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nl-NL" dirty="0" err="1"/>
              <a:t>This</a:t>
            </a:r>
            <a:r>
              <a:rPr lang="nl-NL" dirty="0"/>
              <a:t> page </a:t>
            </a:r>
            <a:r>
              <a:rPr lang="nl-NL" dirty="0" err="1"/>
              <a:t>can</a:t>
            </a:r>
            <a:r>
              <a:rPr lang="nl-NL" dirty="0"/>
              <a:t> </a:t>
            </a:r>
            <a:r>
              <a:rPr lang="nl-NL" dirty="0" err="1"/>
              <a:t>be</a:t>
            </a:r>
            <a:r>
              <a:rPr lang="nl-NL" dirty="0"/>
              <a:t> </a:t>
            </a:r>
            <a:r>
              <a:rPr lang="nl-NL" dirty="0" err="1"/>
              <a:t>filled</a:t>
            </a:r>
            <a:r>
              <a:rPr lang="nl-NL" dirty="0"/>
              <a:t> </a:t>
            </a:r>
            <a:r>
              <a:rPr lang="nl-NL" dirty="0" err="1"/>
              <a:t>with</a:t>
            </a:r>
            <a:r>
              <a:rPr lang="nl-NL" dirty="0"/>
              <a:t> partners</a:t>
            </a:r>
          </a:p>
        </p:txBody>
      </p:sp>
    </p:spTree>
    <p:extLst>
      <p:ext uri="{BB962C8B-B14F-4D97-AF65-F5344CB8AC3E}">
        <p14:creationId xmlns:p14="http://schemas.microsoft.com/office/powerpoint/2010/main" val="3285554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9EC752AA-7732-8736-0CC8-ED6C7820344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nl-NL"/>
              <a:t>Vidunt asimus es quo quis earum voloriorem volore pos esti </a:t>
            </a:r>
            <a:br>
              <a:rPr lang="nl-NL"/>
            </a:br>
            <a:r>
              <a:rPr lang="nl-NL"/>
              <a:t>rem ipsanihicia volore pos esti non rehenis sitatur?</a:t>
            </a:r>
          </a:p>
          <a:p>
            <a:r>
              <a:rPr lang="nl-NL"/>
              <a:t>Pudipsanda volest, et libus, aut as voloriti dici tem aspit pliae </a:t>
            </a:r>
            <a:br>
              <a:rPr lang="nl-NL"/>
            </a:br>
            <a:r>
              <a:rPr lang="nl-NL"/>
              <a:t>consecae idendam, exceperro ipiscitia voloren diorrov iducia </a:t>
            </a:r>
          </a:p>
          <a:p>
            <a:r>
              <a:rPr lang="nl-NL"/>
              <a:t>Voque laborunti recus, cus, odio bla doluptaquodi quo delitatendus ea volupis ex est volest et libus, aut as voloriti dici tem aspit pliae consecae idendam, exceperro ipiscitia voloren diorrov iducia </a:t>
            </a:r>
          </a:p>
          <a:p>
            <a:r>
              <a:rPr lang="nl-NL"/>
              <a:t>Ex ea quas et volorporem que laborunti recus, cus, odio bla doluptaquodi quo.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920278-C49D-D577-35B2-25555732E493}"/>
              </a:ext>
            </a:extLst>
          </p:cNvPr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nl-NL" dirty="0"/>
              <a:t>The </a:t>
            </a:r>
            <a:r>
              <a:rPr lang="nl-NL" dirty="0" err="1"/>
              <a:t>title</a:t>
            </a:r>
            <a:r>
              <a:rPr lang="nl-NL" dirty="0"/>
              <a:t> starts </a:t>
            </a:r>
            <a:r>
              <a:rPr lang="nl-NL" dirty="0" err="1"/>
              <a:t>here</a:t>
            </a:r>
            <a:endParaRPr lang="nl-NL" dirty="0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AE831880-1896-9E29-C676-F91A2F805D70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5733" y="1693333"/>
            <a:ext cx="2252134" cy="2252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3518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9">
            <a:extLst>
              <a:ext uri="{FF2B5EF4-FFF2-40B4-BE49-F238E27FC236}">
                <a16:creationId xmlns:a16="http://schemas.microsoft.com/office/drawing/2014/main" id="{53E630D4-5054-BB4C-2B0F-793FA2B51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104" y="990027"/>
            <a:ext cx="10742609" cy="1089306"/>
          </a:xfrm>
          <a:prstGeom prst="rect">
            <a:avLst/>
          </a:prstGeom>
        </p:spPr>
        <p:txBody>
          <a:bodyPr/>
          <a:lstStyle/>
          <a:p>
            <a:r>
              <a:rPr lang="nl-NL"/>
              <a:t>Text over 2 columns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0682ABD-0879-1D02-3681-0A8D5F5D624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nl-NL"/>
              <a:t>Vidunt asimus es quo quis earum voloriorem rem ipsanihicia volore pos esti non rehenis sitatur?</a:t>
            </a:r>
          </a:p>
          <a:p>
            <a:r>
              <a:rPr lang="nl-NL"/>
              <a:t>Pudipsanda volest, et libus, aut as voloriti dici tem aspit pliae </a:t>
            </a:r>
            <a:br>
              <a:rPr lang="nl-NL"/>
            </a:br>
            <a:r>
              <a:rPr lang="nl-NL"/>
              <a:t>consecae idendam, exceperro ipiscitia voloren diorrov iducia 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DF99C212-7AE6-3922-F5EF-C39321075AF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nl-NL"/>
              <a:t>Pudipsanda volest, et libus, aut as Hier begint de tekst Vidunt asimus es quo quis earum voloriorem </a:t>
            </a:r>
          </a:p>
          <a:p>
            <a:r>
              <a:rPr lang="nl-NL"/>
              <a:t>Rem ipsanihicia volore pos esti non rehenis sitatur?</a:t>
            </a:r>
          </a:p>
          <a:p>
            <a:r>
              <a:rPr lang="nl-NL"/>
              <a:t>Pudipsanda volest, et libus, aut as voloriti dici tem aspit pliae </a:t>
            </a:r>
            <a:br>
              <a:rPr lang="nl-NL"/>
            </a:br>
            <a:r>
              <a:rPr lang="nl-NL"/>
              <a:t>consecae idendam, exceperro ipis citia voloren diorrov iducia </a:t>
            </a:r>
          </a:p>
          <a:p>
            <a:pPr marL="0" indent="0">
              <a:buNone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25176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E2C183-2D66-037D-14C7-BB4C4AB53544}"/>
              </a:ext>
            </a:extLst>
          </p:cNvPr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nl-NL" dirty="0" err="1"/>
              <a:t>Graphs</a:t>
            </a:r>
            <a:endParaRPr lang="nl-NL" dirty="0"/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4DF76943-1B05-BFB9-82BC-ABC45A5BA491}"/>
              </a:ext>
            </a:extLst>
          </p:cNvPr>
          <p:cNvSpPr txBox="1"/>
          <p:nvPr/>
        </p:nvSpPr>
        <p:spPr>
          <a:xfrm>
            <a:off x="753532" y="5198823"/>
            <a:ext cx="32215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/>
              <a:t>Here comes an explanatory text. </a:t>
            </a:r>
          </a:p>
          <a:p>
            <a:r>
              <a:rPr lang="nl-NL" sz="1400"/>
              <a:t> 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0D08B732-F562-9E18-D77F-D18DB493012F}"/>
              </a:ext>
            </a:extLst>
          </p:cNvPr>
          <p:cNvSpPr txBox="1"/>
          <p:nvPr/>
        </p:nvSpPr>
        <p:spPr>
          <a:xfrm>
            <a:off x="4394199" y="5198824"/>
            <a:ext cx="33612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/>
              <a:t>Here comes an explanatory text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76B800C8-8963-9B68-C212-112BC2DC1504}"/>
              </a:ext>
            </a:extLst>
          </p:cNvPr>
          <p:cNvSpPr txBox="1"/>
          <p:nvPr/>
        </p:nvSpPr>
        <p:spPr>
          <a:xfrm>
            <a:off x="8051798" y="5198826"/>
            <a:ext cx="336391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/>
              <a:t>Here comes an explanatory text</a:t>
            </a:r>
          </a:p>
        </p:txBody>
      </p:sp>
      <p:graphicFrame>
        <p:nvGraphicFramePr>
          <p:cNvPr id="3" name="Tijdelijke aanduiding voor inhoud 6">
            <a:extLst>
              <a:ext uri="{FF2B5EF4-FFF2-40B4-BE49-F238E27FC236}">
                <a16:creationId xmlns:a16="http://schemas.microsoft.com/office/drawing/2014/main" id="{059D9F3C-F168-8B40-57FE-664D926E7AB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74332111"/>
              </p:ext>
            </p:extLst>
          </p:nvPr>
        </p:nvGraphicFramePr>
        <p:xfrm>
          <a:off x="4140202" y="2240491"/>
          <a:ext cx="3615267" cy="2797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Tijdelijke aanduiding voor inhoud 9">
            <a:extLst>
              <a:ext uri="{FF2B5EF4-FFF2-40B4-BE49-F238E27FC236}">
                <a16:creationId xmlns:a16="http://schemas.microsoft.com/office/drawing/2014/main" id="{49724DF2-CC1B-5C4E-A293-2FB8B184BA4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38028349"/>
              </p:ext>
            </p:extLst>
          </p:nvPr>
        </p:nvGraphicFramePr>
        <p:xfrm>
          <a:off x="673104" y="2240492"/>
          <a:ext cx="3221563" cy="2797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Grafiek 4">
            <a:extLst>
              <a:ext uri="{FF2B5EF4-FFF2-40B4-BE49-F238E27FC236}">
                <a16:creationId xmlns:a16="http://schemas.microsoft.com/office/drawing/2014/main" id="{98A10648-303D-C611-A2D6-ED5F27FE84A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39801640"/>
              </p:ext>
            </p:extLst>
          </p:nvPr>
        </p:nvGraphicFramePr>
        <p:xfrm>
          <a:off x="8051799" y="2240492"/>
          <a:ext cx="3363913" cy="2797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287970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F8BF2FB6-A17B-2699-76CB-F760876FE96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nl-NL" dirty="0" err="1"/>
              <a:t>Here</a:t>
            </a:r>
            <a:r>
              <a:rPr lang="nl-NL" dirty="0"/>
              <a:t> </a:t>
            </a:r>
            <a:r>
              <a:rPr lang="nl-NL" dirty="0" err="1"/>
              <a:t>comes</a:t>
            </a:r>
            <a:r>
              <a:rPr lang="nl-NL" dirty="0"/>
              <a:t> </a:t>
            </a:r>
            <a:r>
              <a:rPr lang="nl-NL" dirty="0" err="1"/>
              <a:t>an</a:t>
            </a:r>
            <a:r>
              <a:rPr lang="nl-NL" dirty="0"/>
              <a:t> </a:t>
            </a:r>
            <a:r>
              <a:rPr lang="nl-NL" dirty="0" err="1"/>
              <a:t>explanatory</a:t>
            </a:r>
            <a:r>
              <a:rPr lang="nl-NL" dirty="0"/>
              <a:t> </a:t>
            </a:r>
            <a:r>
              <a:rPr lang="nl-NL" dirty="0" err="1"/>
              <a:t>text</a:t>
            </a:r>
            <a:endParaRPr lang="nl-NL" dirty="0"/>
          </a:p>
        </p:txBody>
      </p:sp>
      <p:pic>
        <p:nvPicPr>
          <p:cNvPr id="4" name="Tijdelijke aanduiding voor afbeelding 3">
            <a:extLst>
              <a:ext uri="{FF2B5EF4-FFF2-40B4-BE49-F238E27FC236}">
                <a16:creationId xmlns:a16="http://schemas.microsoft.com/office/drawing/2014/main" id="{8BBF88EE-A47E-A5E1-09B6-A43E2E7BE248}"/>
              </a:ext>
            </a:extLst>
          </p:cNvPr>
          <p:cNvPicPr>
            <a:picLocks noGrp="1"/>
          </p:cNvPicPr>
          <p:nvPr>
            <p:ph type="pic" sz="quarter" idx="1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096000" y="932567"/>
            <a:ext cx="6096000" cy="5220790"/>
          </a:xfrm>
          <a:prstGeom prst="rect">
            <a:avLst/>
          </a:prstGeom>
        </p:spPr>
      </p:pic>
      <p:sp>
        <p:nvSpPr>
          <p:cNvPr id="3" name="Titel 1">
            <a:extLst>
              <a:ext uri="{FF2B5EF4-FFF2-40B4-BE49-F238E27FC236}">
                <a16:creationId xmlns:a16="http://schemas.microsoft.com/office/drawing/2014/main" id="{54CC80AA-81A7-CA27-8AAE-96F46F0B32A4}"/>
              </a:ext>
            </a:extLst>
          </p:cNvPr>
          <p:cNvSpPr txBox="1">
            <a:spLocks/>
          </p:cNvSpPr>
          <p:nvPr/>
        </p:nvSpPr>
        <p:spPr>
          <a:xfrm>
            <a:off x="673105" y="1272636"/>
            <a:ext cx="5359400" cy="1073443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0" i="0" kern="1200" baseline="0">
                <a:solidFill>
                  <a:srgbClr val="009CB4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dirty="0" err="1">
                <a:solidFill>
                  <a:schemeClr val="bg1"/>
                </a:solidFill>
              </a:rPr>
              <a:t>Here's</a:t>
            </a:r>
            <a:r>
              <a:rPr lang="nl-NL" dirty="0">
                <a:solidFill>
                  <a:schemeClr val="bg1"/>
                </a:solidFill>
              </a:rPr>
              <a:t> </a:t>
            </a:r>
            <a:r>
              <a:rPr lang="nl-NL" dirty="0" err="1">
                <a:solidFill>
                  <a:schemeClr val="bg1"/>
                </a:solidFill>
              </a:rPr>
              <a:t>the</a:t>
            </a:r>
            <a:r>
              <a:rPr lang="nl-NL" dirty="0">
                <a:solidFill>
                  <a:schemeClr val="bg1"/>
                </a:solidFill>
              </a:rPr>
              <a:t> </a:t>
            </a:r>
            <a:r>
              <a:rPr lang="nl-NL" dirty="0" err="1">
                <a:solidFill>
                  <a:schemeClr val="bg1"/>
                </a:solidFill>
              </a:rPr>
              <a:t>title</a:t>
            </a:r>
            <a:endParaRPr lang="nl-NL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8100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Tijdelijke aanduiding voor afbeelding 6">
            <a:extLst>
              <a:ext uri="{FF2B5EF4-FFF2-40B4-BE49-F238E27FC236}">
                <a16:creationId xmlns:a16="http://schemas.microsoft.com/office/drawing/2014/main" id="{8DE3EE8E-2130-F82D-AAD2-562293BE3FCA}"/>
              </a:ext>
            </a:extLst>
          </p:cNvPr>
          <p:cNvPicPr>
            <a:picLocks noGrp="1"/>
          </p:cNvPicPr>
          <p:nvPr>
            <p:ph type="pic" sz="quarter" idx="13"/>
          </p:nvPr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-722"/>
          <a:stretch/>
        </p:blipFill>
        <p:spPr>
          <a:xfrm>
            <a:off x="0" y="931333"/>
            <a:ext cx="6270171" cy="3173614"/>
          </a:xfrm>
          <a:prstGeom prst="rect">
            <a:avLst/>
          </a:prstGeom>
        </p:spPr>
      </p:pic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4371394F-1FBC-AB5B-7C2B-C0D9238E604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nl-NL"/>
              <a:t>Here comes an explanatory text</a:t>
            </a:r>
          </a:p>
        </p:txBody>
      </p:sp>
      <p:sp>
        <p:nvSpPr>
          <p:cNvPr id="13" name="Tijdelijke aanduiding voor afbeelding 12">
            <a:extLst>
              <a:ext uri="{FF2B5EF4-FFF2-40B4-BE49-F238E27FC236}">
                <a16:creationId xmlns:a16="http://schemas.microsoft.com/office/drawing/2014/main" id="{26D03C9D-ADB7-83C3-0E3A-8361DA2648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111879" y="931333"/>
            <a:ext cx="6080120" cy="3173613"/>
          </a:xfrm>
        </p:spPr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188B9951-FD44-FEE2-1863-23F8880B1BA0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r>
              <a:rPr lang="nl-NL"/>
              <a:t>Here can be a summary</a:t>
            </a:r>
          </a:p>
        </p:txBody>
      </p:sp>
    </p:spTree>
    <p:extLst>
      <p:ext uri="{BB962C8B-B14F-4D97-AF65-F5344CB8AC3E}">
        <p14:creationId xmlns:p14="http://schemas.microsoft.com/office/powerpoint/2010/main" val="2328133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jdelijke aanduiding voor inhoud 9">
            <a:extLst>
              <a:ext uri="{FF2B5EF4-FFF2-40B4-BE49-F238E27FC236}">
                <a16:creationId xmlns:a16="http://schemas.microsoft.com/office/drawing/2014/main" id="{5FD4E97B-3DCC-3664-313A-03BD6507D3C6}"/>
              </a:ext>
            </a:extLst>
          </p:cNvPr>
          <p:cNvSpPr txBox="1">
            <a:spLocks/>
          </p:cNvSpPr>
          <p:nvPr/>
        </p:nvSpPr>
        <p:spPr>
          <a:xfrm>
            <a:off x="671513" y="2425655"/>
            <a:ext cx="10744200" cy="375130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nl-NL"/>
              <a:t>This page can be filled with partners</a:t>
            </a:r>
          </a:p>
        </p:txBody>
      </p:sp>
    </p:spTree>
    <p:extLst>
      <p:ext uri="{BB962C8B-B14F-4D97-AF65-F5344CB8AC3E}">
        <p14:creationId xmlns:p14="http://schemas.microsoft.com/office/powerpoint/2010/main" val="1491871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>
            <a:extLst>
              <a:ext uri="{FF2B5EF4-FFF2-40B4-BE49-F238E27FC236}">
                <a16:creationId xmlns:a16="http://schemas.microsoft.com/office/drawing/2014/main" id="{377585B8-9533-BA9C-FC8F-22094F23206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412000"/>
            <a:ext cx="12192000" cy="4464000"/>
          </a:xfrm>
          <a:prstGeom prst="rect">
            <a:avLst/>
          </a:prstGeom>
        </p:spPr>
      </p:pic>
      <p:sp>
        <p:nvSpPr>
          <p:cNvPr id="3" name="Tekstvak 2">
            <a:extLst>
              <a:ext uri="{FF2B5EF4-FFF2-40B4-BE49-F238E27FC236}">
                <a16:creationId xmlns:a16="http://schemas.microsoft.com/office/drawing/2014/main" id="{61BC5FD3-E403-BE5C-E136-11FB62FEFF32}"/>
              </a:ext>
            </a:extLst>
          </p:cNvPr>
          <p:cNvSpPr txBox="1"/>
          <p:nvPr/>
        </p:nvSpPr>
        <p:spPr>
          <a:xfrm>
            <a:off x="-1" y="1606213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4000" b="0" i="0" u="none" strike="noStrike" dirty="0" err="1">
                <a:solidFill>
                  <a:schemeClr val="bg1"/>
                </a:solidFill>
                <a:effectLst/>
                <a:latin typeface="+mj-lt"/>
              </a:rPr>
              <a:t>Supporting</a:t>
            </a:r>
            <a:r>
              <a:rPr lang="nl-NL" sz="4000" b="0" i="0" u="none" strike="noStrike" dirty="0">
                <a:solidFill>
                  <a:schemeClr val="bg1"/>
                </a:solidFill>
                <a:effectLst/>
                <a:latin typeface="+mj-lt"/>
              </a:rPr>
              <a:t> </a:t>
            </a:r>
            <a:r>
              <a:rPr lang="nl-NL" sz="4000" b="0" i="0" u="none" strike="noStrike" dirty="0" err="1">
                <a:solidFill>
                  <a:schemeClr val="bg1"/>
                </a:solidFill>
                <a:effectLst/>
                <a:latin typeface="+mj-lt"/>
              </a:rPr>
              <a:t>the</a:t>
            </a:r>
            <a:r>
              <a:rPr lang="nl-NL" sz="4000" b="0" i="0" u="none" strike="noStrike" dirty="0">
                <a:solidFill>
                  <a:schemeClr val="bg1"/>
                </a:solidFill>
                <a:effectLst/>
                <a:latin typeface="+mj-lt"/>
              </a:rPr>
              <a:t> system, </a:t>
            </a:r>
            <a:r>
              <a:rPr lang="nl-NL" sz="4000" b="0" i="0" u="none" strike="noStrike" dirty="0" err="1">
                <a:solidFill>
                  <a:schemeClr val="bg1"/>
                </a:solidFill>
                <a:effectLst/>
                <a:latin typeface="+mj-lt"/>
              </a:rPr>
              <a:t>curing</a:t>
            </a:r>
            <a:r>
              <a:rPr lang="nl-NL" sz="4000" b="0" i="0" u="none" strike="noStrike" dirty="0">
                <a:solidFill>
                  <a:schemeClr val="bg1"/>
                </a:solidFill>
                <a:effectLst/>
                <a:latin typeface="+mj-lt"/>
              </a:rPr>
              <a:t> </a:t>
            </a:r>
            <a:r>
              <a:rPr lang="nl-NL" sz="4000" b="0" i="0" u="none" strike="noStrike" dirty="0" err="1">
                <a:solidFill>
                  <a:schemeClr val="bg1"/>
                </a:solidFill>
                <a:effectLst/>
                <a:latin typeface="+mj-lt"/>
              </a:rPr>
              <a:t>the</a:t>
            </a:r>
            <a:r>
              <a:rPr lang="nl-NL" sz="4000" b="0" i="0" u="none" strike="noStrike" dirty="0">
                <a:solidFill>
                  <a:schemeClr val="bg1"/>
                </a:solidFill>
                <a:effectLst/>
                <a:latin typeface="+mj-lt"/>
              </a:rPr>
              <a:t> body</a:t>
            </a:r>
            <a:endParaRPr lang="nl-NL" sz="400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344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9EC752AA-7732-8736-0CC8-ED6C7820344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nl-NL"/>
              <a:t>Vidunt asimus es quo quis earum voloriorem volore pos esti </a:t>
            </a:r>
            <a:br>
              <a:rPr lang="nl-NL"/>
            </a:br>
            <a:r>
              <a:rPr lang="nl-NL"/>
              <a:t>rem ipsanihicia volore pos esti non rehenis sitatur?</a:t>
            </a:r>
          </a:p>
          <a:p>
            <a:r>
              <a:rPr lang="nl-NL"/>
              <a:t>Pudipsanda volest, et libus, aut as voloriti dici tem aspit pliae </a:t>
            </a:r>
            <a:br>
              <a:rPr lang="nl-NL"/>
            </a:br>
            <a:r>
              <a:rPr lang="nl-NL"/>
              <a:t>consecae idendam, exceperro ipiscitia voloren diorrov iducia </a:t>
            </a:r>
          </a:p>
          <a:p>
            <a:r>
              <a:rPr lang="nl-NL"/>
              <a:t>Voque laborunti recus, cus, odio bla doluptaquodi quo delitatendus ea volupis ex est volest et libus, aut as voloriti dici tem aspit pliae consecae idendam, exceperro ipiscitia voloren diorrov iducia </a:t>
            </a:r>
          </a:p>
          <a:p>
            <a:r>
              <a:rPr lang="nl-NL"/>
              <a:t>Ex ea quas et volorporem que laborunti recus, cus, odio bla doluptaquodi quo.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920278-C49D-D577-35B2-25555732E493}"/>
              </a:ext>
            </a:extLst>
          </p:cNvPr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nl-NL"/>
              <a:t>The title starts here</a:t>
            </a:r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AE831880-1896-9E29-C676-F91A2F805D70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5733" y="1693333"/>
            <a:ext cx="2252134" cy="2252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2774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msterdam UMC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msterdamUMC_Algemeen.potx" id="{ADA6206F-D397-48FD-85F7-9CDA7D92A1DC}" vid="{8631CC6D-78C6-497A-995C-9E6473061753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fba98fd-c23a-4199-8cec-983b6de7f215">
      <Terms xmlns="http://schemas.microsoft.com/office/infopath/2007/PartnerControls"/>
    </lcf76f155ced4ddcb4097134ff3c332f>
    <TaxCatchAll xmlns="c7a674f8-b4a7-4176-83d9-51c8217fc5c8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4CABDB5AAD2234995E07F76669642A2" ma:contentTypeVersion="10" ma:contentTypeDescription="Een nieuw document maken." ma:contentTypeScope="" ma:versionID="19f4701780086f867fa08a6f0a4449f6">
  <xsd:schema xmlns:xsd="http://www.w3.org/2001/XMLSchema" xmlns:xs="http://www.w3.org/2001/XMLSchema" xmlns:p="http://schemas.microsoft.com/office/2006/metadata/properties" xmlns:ns2="bfba98fd-c23a-4199-8cec-983b6de7f215" xmlns:ns3="c7a674f8-b4a7-4176-83d9-51c8217fc5c8" targetNamespace="http://schemas.microsoft.com/office/2006/metadata/properties" ma:root="true" ma:fieldsID="b146cacc8d0ebf40a53f08365bd6d783" ns2:_="" ns3:_="">
    <xsd:import namespace="bfba98fd-c23a-4199-8cec-983b6de7f215"/>
    <xsd:import namespace="c7a674f8-b4a7-4176-83d9-51c8217fc5c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fba98fd-c23a-4199-8cec-983b6de7f21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Afbeeldingtags" ma:readOnly="false" ma:fieldId="{5cf76f15-5ced-4ddc-b409-7134ff3c332f}" ma:taxonomyMulti="true" ma:sspId="296240b3-82fb-446b-a13e-4fc46c6b656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a674f8-b4a7-4176-83d9-51c8217fc5c8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eb280268-0846-46d1-8f37-2cdaa4207f2a}" ma:internalName="TaxCatchAll" ma:showField="CatchAllData" ma:web="c7a674f8-b4a7-4176-83d9-51c8217fc5c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1CCB4E0-AFCE-4F13-A074-ED8AFA0C7DA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A1EDEF5-854B-4F12-B292-61BEFCA25C37}">
  <ds:schemaRefs>
    <ds:schemaRef ds:uri="http://purl.org/dc/terms/"/>
    <ds:schemaRef ds:uri="http://schemas.microsoft.com/office/2006/documentManagement/types"/>
    <ds:schemaRef ds:uri="http://schemas.microsoft.com/office/infopath/2007/PartnerControls"/>
    <ds:schemaRef ds:uri="bfba98fd-c23a-4199-8cec-983b6de7f215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c7a674f8-b4a7-4176-83d9-51c8217fc5c8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6064109-5B5B-4D9C-AFC1-95DE099B71C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fba98fd-c23a-4199-8cec-983b6de7f215"/>
    <ds:schemaRef ds:uri="c7a674f8-b4a7-4176-83d9-51c8217fc5c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AmsterdamUMC_Algemeen</Template>
  <TotalTime>990</TotalTime>
  <Words>484</Words>
  <Application>Microsoft Macintosh PowerPoint</Application>
  <PresentationFormat>Breedbeeld</PresentationFormat>
  <Paragraphs>49</Paragraphs>
  <Slides>14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14</vt:i4>
      </vt:variant>
    </vt:vector>
  </HeadingPairs>
  <TitlesOfParts>
    <vt:vector size="18" baseType="lpstr">
      <vt:lpstr>Arial</vt:lpstr>
      <vt:lpstr>Calibri</vt:lpstr>
      <vt:lpstr>Trebuchet MS</vt:lpstr>
      <vt:lpstr>Kantoorthema</vt:lpstr>
      <vt:lpstr>PowerPoint-presentatie</vt:lpstr>
      <vt:lpstr>The title starts here</vt:lpstr>
      <vt:lpstr>Text over 2 columns</vt:lpstr>
      <vt:lpstr>Graphs</vt:lpstr>
      <vt:lpstr>PowerPoint-presentatie</vt:lpstr>
      <vt:lpstr>PowerPoint-presentatie</vt:lpstr>
      <vt:lpstr>PowerPoint-presentatie</vt:lpstr>
      <vt:lpstr>PowerPoint-presentatie</vt:lpstr>
      <vt:lpstr>The title starts here</vt:lpstr>
      <vt:lpstr>Text over 2 columns</vt:lpstr>
      <vt:lpstr>Graphs</vt:lpstr>
      <vt:lpstr>PowerPoint-presentatie</vt:lpstr>
      <vt:lpstr>PowerPoint-presentatie</vt:lpstr>
      <vt:lpstr>PowerPoint-presentatie</vt:lpstr>
    </vt:vector>
  </TitlesOfParts>
  <Company>VUmc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Bogers, l.j. (Leanne)</dc:creator>
  <cp:lastModifiedBy>Gerda Lieftink</cp:lastModifiedBy>
  <cp:revision>186</cp:revision>
  <dcterms:created xsi:type="dcterms:W3CDTF">2020-01-06T09:53:58Z</dcterms:created>
  <dcterms:modified xsi:type="dcterms:W3CDTF">2024-04-04T09:14:28Z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0x010100B4CABDB5AAD2234995E07F76669642A2</vt:lpwstr>
  </property>
</Properties>
</file>