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50"/>
    <a:srgbClr val="810000"/>
    <a:srgbClr val="00975F"/>
    <a:srgbClr val="694893"/>
    <a:srgbClr val="7A373E"/>
    <a:srgbClr val="0097B4"/>
    <a:srgbClr val="000000"/>
    <a:srgbClr val="7ABB3E"/>
    <a:srgbClr val="D8BB3E"/>
    <a:srgbClr val="D8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2" autoAdjust="0"/>
    <p:restoredTop sz="94624" autoAdjust="0"/>
  </p:normalViewPr>
  <p:slideViewPr>
    <p:cSldViewPr>
      <p:cViewPr varScale="1">
        <p:scale>
          <a:sx n="84" d="100"/>
          <a:sy n="84" d="100"/>
        </p:scale>
        <p:origin x="3704" y="200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60469" cy="1901879"/>
          </a:xfrm>
          <a:prstGeom prst="rect">
            <a:avLst/>
          </a:prstGeom>
          <a:solidFill>
            <a:srgbClr val="008C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1C9F26B-955C-FCBF-C6A2-DD17EB5348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3591" y="15727"/>
            <a:ext cx="2145572" cy="6910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19"/>
            <a:ext cx="6564312" cy="6690919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008C50"/>
                </a:solidFill>
              </a:rPr>
              <a:t>From gamete to adult</a:t>
            </a: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8C5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8C50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65" b="48279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Reproduction &amp; Development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008C50"/>
                </a:solidFill>
              </a:rPr>
              <a:t>Ment </a:t>
            </a:r>
            <a:r>
              <a:rPr lang="nl-NL" kern="0" dirty="0" err="1">
                <a:solidFill>
                  <a:srgbClr val="008C50"/>
                </a:solidFill>
              </a:rPr>
              <a:t>am</a:t>
            </a:r>
            <a:r>
              <a:rPr lang="nl-NL" kern="0" dirty="0">
                <a:solidFill>
                  <a:srgbClr val="008C50"/>
                </a:solidFill>
              </a:rPr>
              <a:t> re </a:t>
            </a:r>
            <a:r>
              <a:rPr lang="nl-NL" kern="0" dirty="0" err="1">
                <a:solidFill>
                  <a:srgbClr val="008C50"/>
                </a:solidFill>
              </a:rPr>
              <a:t>conseditatur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aut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dolupta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iniatur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aut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adit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eost</a:t>
            </a:r>
            <a:r>
              <a:rPr lang="nl-NL" kern="0" dirty="0">
                <a:solidFill>
                  <a:srgbClr val="008C50"/>
                </a:solidFill>
              </a:rPr>
              <a:t> que </a:t>
            </a:r>
            <a:r>
              <a:rPr lang="nl-NL" kern="0" dirty="0" err="1">
                <a:solidFill>
                  <a:srgbClr val="008C50"/>
                </a:solidFill>
              </a:rPr>
              <a:t>inis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veris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voloreto.</a:t>
            </a:r>
            <a:endParaRPr lang="nl-NL" kern="0" dirty="0">
              <a:solidFill>
                <a:srgbClr val="008C50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7F7F0C25-2DF7-549B-76BD-2FA02E9FE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br>
              <a:rPr lang="nl-NL" sz="2400" kern="0" dirty="0" err="1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aliquatem.</a:t>
            </a:r>
            <a:endParaRPr lang="nl-NL" sz="2400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75" b="51071"/>
          <a:stretch/>
        </p:blipFill>
        <p:spPr>
          <a:xfrm>
            <a:off x="2381" y="2319983"/>
            <a:ext cx="7560469" cy="190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8C5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8C50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008C50"/>
                </a:solidFill>
              </a:rPr>
              <a:t>From gamete to adult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74054"/>
            <a:ext cx="2935000" cy="570665"/>
            <a:chOff x="4314825" y="8698891"/>
            <a:chExt cx="2519362" cy="570665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730947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BB201006-E43E-84E2-36A5-F5037555109D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Reproduction &amp; Development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FD7CD1-8FD6-6785-98D6-94BC3DB01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br>
              <a:rPr lang="nl-NL" sz="2400" kern="0" dirty="0" err="1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aliquatem.</a:t>
            </a:r>
            <a:endParaRPr lang="nl-NL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2F31BFD7-DED7-424A-8752-3B246C401D34}"/>
</file>

<file path=customXml/itemProps2.xml><?xml version="1.0" encoding="utf-8"?>
<ds:datastoreItem xmlns:ds="http://schemas.openxmlformats.org/officeDocument/2006/customXml" ds:itemID="{F6212004-FA69-4F8E-BA71-B28B43A059E0}"/>
</file>

<file path=customXml/itemProps3.xml><?xml version="1.0" encoding="utf-8"?>
<ds:datastoreItem xmlns:ds="http://schemas.openxmlformats.org/officeDocument/2006/customXml" ds:itemID="{B458B6C7-4B07-4DE7-8F75-388D429FB311}"/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264</TotalTime>
  <Words>1284</Words>
  <Application>Microsoft Macintosh PowerPoint</Application>
  <PresentationFormat>Aangepast</PresentationFormat>
  <Paragraphs>75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Museo Sans 300</vt:lpstr>
      <vt:lpstr>Trebuchet MS</vt:lpstr>
      <vt:lpstr>Blank Presentation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65</cp:revision>
  <cp:lastPrinted>2021-06-22T07:44:49Z</cp:lastPrinted>
  <dcterms:created xsi:type="dcterms:W3CDTF">2018-10-10T12:49:46Z</dcterms:created>
  <dcterms:modified xsi:type="dcterms:W3CDTF">2023-12-13T11:02:36Z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