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74" r:id="rId5"/>
    <p:sldId id="276" r:id="rId6"/>
    <p:sldId id="275" r:id="rId7"/>
    <p:sldId id="281" r:id="rId8"/>
    <p:sldId id="279" r:id="rId9"/>
    <p:sldId id="280" r:id="rId10"/>
    <p:sldId id="262" r:id="rId11"/>
    <p:sldId id="282" r:id="rId12"/>
    <p:sldId id="288" r:id="rId13"/>
    <p:sldId id="283" r:id="rId14"/>
    <p:sldId id="285" r:id="rId15"/>
    <p:sldId id="286" r:id="rId16"/>
    <p:sldId id="289" r:id="rId17"/>
    <p:sldId id="287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VA &amp; VU logo's" id="{8A5366A7-0716-6D49-A790-B74474B05D01}">
          <p14:sldIdLst>
            <p14:sldId id="274"/>
            <p14:sldId id="276"/>
            <p14:sldId id="275"/>
            <p14:sldId id="281"/>
            <p14:sldId id="279"/>
            <p14:sldId id="280"/>
            <p14:sldId id="262"/>
          </p14:sldIdLst>
        </p14:section>
        <p14:section name="Alleen Amsterdam UMC logo" id="{0BF0F565-7A73-534C-A783-19E006346DB6}">
          <p14:sldIdLst>
            <p14:sldId id="282"/>
            <p14:sldId id="288"/>
            <p14:sldId id="283"/>
            <p14:sldId id="285"/>
            <p14:sldId id="286"/>
            <p14:sldId id="289"/>
            <p14:sldId id="28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da Lieftink" initials="GL" lastIdx="1" clrIdx="0">
    <p:extLst>
      <p:ext uri="{19B8F6BF-5375-455C-9EA6-DF929625EA0E}">
        <p15:presenceInfo xmlns:p15="http://schemas.microsoft.com/office/powerpoint/2012/main" userId="5d46486367070f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4893"/>
    <a:srgbClr val="694894"/>
    <a:srgbClr val="009CB4"/>
    <a:srgbClr val="810000"/>
    <a:srgbClr val="800000"/>
    <a:srgbClr val="0082C5"/>
    <a:srgbClr val="DED5BD"/>
    <a:srgbClr val="008C50"/>
    <a:srgbClr val="003741"/>
    <a:srgbClr val="6AB65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35" autoAdjust="0"/>
    <p:restoredTop sz="96405"/>
  </p:normalViewPr>
  <p:slideViewPr>
    <p:cSldViewPr snapToGrid="0">
      <p:cViewPr varScale="1">
        <p:scale>
          <a:sx n="127" d="100"/>
          <a:sy n="127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werkblad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werkblad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werkblad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werkblad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werkblad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werkblad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 title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Verkoop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7B9-814A-966A-800B7386A5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7B9-814A-966A-800B7386A5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7B9-814A-966A-800B7386A5F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7B9-814A-966A-800B7386A5FF}"/>
              </c:ext>
            </c:extLst>
          </c:dPt>
          <c:cat>
            <c:strRef>
              <c:f>Blad1!$A$2:$A$5</c:f>
              <c:strCache>
                <c:ptCount val="4"/>
                <c:pt idx="0">
                  <c:v>1e kwrt</c:v>
                </c:pt>
                <c:pt idx="1">
                  <c:v>2e kwrt</c:v>
                </c:pt>
                <c:pt idx="2">
                  <c:v>3e kwrt</c:v>
                </c:pt>
                <c:pt idx="3">
                  <c:v>4e kwrt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7B9-814A-966A-800B7386A5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 title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A3-344F-8354-0D950625481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A3-344F-8354-0D9506254813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A3-344F-8354-0D95062548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3608304"/>
        <c:axId val="153685168"/>
      </c:barChart>
      <c:catAx>
        <c:axId val="153608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3685168"/>
        <c:crosses val="autoZero"/>
        <c:auto val="1"/>
        <c:lblAlgn val="ctr"/>
        <c:lblOffset val="100"/>
        <c:noMultiLvlLbl val="0"/>
      </c:catAx>
      <c:valAx>
        <c:axId val="153685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3608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</a:t>
            </a:r>
            <a:r>
              <a:rPr lang="nl-NL" baseline="0"/>
              <a:t> title</a:t>
            </a:r>
            <a:endParaRPr lang="nl-NL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7F-524E-A5B2-E33C4D34D5A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7F-524E-A5B2-E33C4D34D5A0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7F-524E-A5B2-E33C4D34D5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7522080"/>
        <c:axId val="157485936"/>
      </c:lineChart>
      <c:catAx>
        <c:axId val="15752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7485936"/>
        <c:crosses val="autoZero"/>
        <c:auto val="1"/>
        <c:lblAlgn val="ctr"/>
        <c:lblOffset val="100"/>
        <c:noMultiLvlLbl val="0"/>
      </c:catAx>
      <c:valAx>
        <c:axId val="157485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7522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Verkoop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7B9-814A-966A-800B7386A5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7B9-814A-966A-800B7386A5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7B9-814A-966A-800B7386A5F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7B9-814A-966A-800B7386A5FF}"/>
              </c:ext>
            </c:extLst>
          </c:dPt>
          <c:cat>
            <c:strRef>
              <c:f>Blad1!$A$2:$A$5</c:f>
              <c:strCache>
                <c:ptCount val="4"/>
                <c:pt idx="0">
                  <c:v>1e kwrt</c:v>
                </c:pt>
                <c:pt idx="1">
                  <c:v>2e kwrt</c:v>
                </c:pt>
                <c:pt idx="2">
                  <c:v>3e kwrt</c:v>
                </c:pt>
                <c:pt idx="3">
                  <c:v>4e kwrt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7B9-814A-966A-800B7386A5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A3-344F-8354-0D950625481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A3-344F-8354-0D9506254813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A3-344F-8354-0D95062548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3608304"/>
        <c:axId val="153685168"/>
      </c:barChart>
      <c:catAx>
        <c:axId val="153608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3685168"/>
        <c:crosses val="autoZero"/>
        <c:auto val="1"/>
        <c:lblAlgn val="ctr"/>
        <c:lblOffset val="100"/>
        <c:noMultiLvlLbl val="0"/>
      </c:catAx>
      <c:valAx>
        <c:axId val="153685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3608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</a:t>
            </a:r>
            <a:r>
              <a:rPr lang="nl-NL" baseline="0"/>
              <a:t> title</a:t>
            </a:r>
            <a:endParaRPr lang="nl-NL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7F-524E-A5B2-E33C4D34D5A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7F-524E-A5B2-E33C4D34D5A0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7F-524E-A5B2-E33C4D34D5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7522080"/>
        <c:axId val="157485936"/>
      </c:lineChart>
      <c:catAx>
        <c:axId val="15752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7485936"/>
        <c:crosses val="autoZero"/>
        <c:auto val="1"/>
        <c:lblAlgn val="ctr"/>
        <c:lblOffset val="100"/>
        <c:noMultiLvlLbl val="0"/>
      </c:catAx>
      <c:valAx>
        <c:axId val="157485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7522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4207111F-E268-B00D-8A49-334152457E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77B2691-AD4C-0F3C-5371-266DC186EF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E3E39-869A-FC41-9C62-6AAE28BB003F}" type="datetimeFigureOut">
              <a:t>4-10-2023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662048D-DDCC-96D8-39DA-E3F0877797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9597D1B-C978-E0DF-D9A7-27EC286C6A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FFB4F-A52A-9449-9D06-928CDF2FB36C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7083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459EA-9E68-4B15-ADD3-336A8DAC671A}" type="datetimeFigureOut">
              <a:rPr lang="nl-NL" smtClean="0"/>
              <a:t>4-10-2023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A1BD9-1485-432A-A1B9-E1F7C6F5821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8112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8A1BD9-1485-432A-A1B9-E1F7C6F58217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0325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5.png"/><Relationship Id="rId4" Type="http://schemas.openxmlformats.org/officeDocument/2006/relationships/chart" Target="../charts/chart6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chart" Target="../charts/chart2.xml"/><Relationship Id="rId7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4.jpeg"/><Relationship Id="rId4" Type="http://schemas.openxmlformats.org/officeDocument/2006/relationships/chart" Target="../charts/chart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openxmlformats.org/officeDocument/2006/relationships/image" Target="../media/image7.sv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pagina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9B4D1128-25DF-FCDE-6FC7-AFE1B53A041D}"/>
              </a:ext>
            </a:extLst>
          </p:cNvPr>
          <p:cNvSpPr/>
          <p:nvPr userDrawn="1"/>
        </p:nvSpPr>
        <p:spPr>
          <a:xfrm>
            <a:off x="0" y="541866"/>
            <a:ext cx="12192000" cy="1966649"/>
          </a:xfrm>
          <a:prstGeom prst="rect">
            <a:avLst/>
          </a:prstGeom>
          <a:solidFill>
            <a:srgbClr val="6948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highlight>
                <a:srgbClr val="694893"/>
              </a:highlight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06974E4F-2D60-F15E-5E53-C3EED4729FE9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Cardiovascular Sciences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904DF63-527B-8100-CDC9-B0098E813F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43134" y="6115003"/>
            <a:ext cx="4305732" cy="575164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7549734C-8764-2674-C0B7-6CDF80ED7250}"/>
              </a:ext>
            </a:extLst>
          </p:cNvPr>
          <p:cNvSpPr txBox="1"/>
          <p:nvPr userDrawn="1"/>
        </p:nvSpPr>
        <p:spPr>
          <a:xfrm>
            <a:off x="-1" y="1606213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0" i="0" u="none" strike="noStrike">
                <a:solidFill>
                  <a:schemeClr val="bg1"/>
                </a:solidFill>
                <a:effectLst/>
                <a:latin typeface="+mj-lt"/>
              </a:rPr>
              <a:t>A healthy heart for all</a:t>
            </a:r>
            <a:endParaRPr lang="nl-NL" sz="40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3446B20-191A-4756-901D-1A361A00B0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 b="-23720"/>
          <a:stretch/>
        </p:blipFill>
        <p:spPr>
          <a:xfrm>
            <a:off x="4297824" y="0"/>
            <a:ext cx="3596351" cy="116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13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08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84517E5-C7EB-76F3-BA68-1C1C53FE3A63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Gastroenterology Endocrinology Metabolism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A63C45-2017-2B88-2D95-B10C37CE241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2131146"/>
            <a:ext cx="5346700" cy="397332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23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An explanatory text</a:t>
            </a:r>
            <a:endParaRPr lang="nl-NL" dirty="0"/>
          </a:p>
        </p:txBody>
      </p:sp>
      <p:sp>
        <p:nvSpPr>
          <p:cNvPr id="6" name="Tijdelijke aanduiding voor inhoud 3">
            <a:extLst>
              <a:ext uri="{FF2B5EF4-FFF2-40B4-BE49-F238E27FC236}">
                <a16:creationId xmlns:a16="http://schemas.microsoft.com/office/drawing/2014/main" id="{9F6FD8C6-3858-FC28-B706-9BEFBF2B118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198" y="2131145"/>
            <a:ext cx="5243515" cy="3973315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/>
              <a:t>Points list</a:t>
            </a:r>
            <a:endParaRPr lang="nl-NL" dirty="0"/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94BA34F9-E754-2BF5-D7F1-DB4CAFA366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694894"/>
                </a:solidFill>
              </a:defRPr>
            </a:lvl1pPr>
          </a:lstStyle>
          <a:p>
            <a:r>
              <a:rPr lang="nl-NL"/>
              <a:t>Here’s the title</a:t>
            </a: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2E8A243-043F-520C-4BAC-8A0CD90F5A27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>
                <a:solidFill>
                  <a:srgbClr val="694894"/>
                </a:solidFill>
              </a:rPr>
              <a:t>Amsterdam Cardiovascular Sciences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6344BCAC-75C3-2857-394A-E816CA0598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936729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37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000B65C9-2203-DFA3-4FF8-D4E640369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694894"/>
                </a:solidFill>
              </a:defRPr>
            </a:lvl1pPr>
          </a:lstStyle>
          <a:p>
            <a:r>
              <a:rPr lang="nl-NL"/>
              <a:t>Graphs</a:t>
            </a:r>
          </a:p>
        </p:txBody>
      </p:sp>
      <p:graphicFrame>
        <p:nvGraphicFramePr>
          <p:cNvPr id="4" name="Tijdelijke aanduiding voor inhoud 6">
            <a:extLst>
              <a:ext uri="{FF2B5EF4-FFF2-40B4-BE49-F238E27FC236}">
                <a16:creationId xmlns:a16="http://schemas.microsoft.com/office/drawing/2014/main" id="{5540087B-E67D-575D-5449-3F9747F6B3AF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391276737"/>
              </p:ext>
            </p:extLst>
          </p:nvPr>
        </p:nvGraphicFramePr>
        <p:xfrm>
          <a:off x="4140202" y="2240491"/>
          <a:ext cx="3615267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ijdelijke aanduiding voor inhoud 9">
            <a:extLst>
              <a:ext uri="{FF2B5EF4-FFF2-40B4-BE49-F238E27FC236}">
                <a16:creationId xmlns:a16="http://schemas.microsoft.com/office/drawing/2014/main" id="{998B5332-51AC-833A-95F2-4F97167F60F2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982818396"/>
              </p:ext>
            </p:extLst>
          </p:nvPr>
        </p:nvGraphicFramePr>
        <p:xfrm>
          <a:off x="673104" y="2240492"/>
          <a:ext cx="3221563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ek 5">
            <a:extLst>
              <a:ext uri="{FF2B5EF4-FFF2-40B4-BE49-F238E27FC236}">
                <a16:creationId xmlns:a16="http://schemas.microsoft.com/office/drawing/2014/main" id="{54708ED6-63A0-CCA1-8D33-289304260BE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636710751"/>
              </p:ext>
            </p:extLst>
          </p:nvPr>
        </p:nvGraphicFramePr>
        <p:xfrm>
          <a:off x="8051799" y="2240492"/>
          <a:ext cx="3363913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kstvak 6">
            <a:extLst>
              <a:ext uri="{FF2B5EF4-FFF2-40B4-BE49-F238E27FC236}">
                <a16:creationId xmlns:a16="http://schemas.microsoft.com/office/drawing/2014/main" id="{2B65DBF7-524C-E544-A287-0CA619215EC0}"/>
              </a:ext>
            </a:extLst>
          </p:cNvPr>
          <p:cNvSpPr txBox="1"/>
          <p:nvPr userDrawn="1"/>
        </p:nvSpPr>
        <p:spPr>
          <a:xfrm>
            <a:off x="753532" y="5198823"/>
            <a:ext cx="3221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 </a:t>
            </a:r>
          </a:p>
          <a:p>
            <a:r>
              <a:rPr lang="nl-NL" sz="1400"/>
              <a:t>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2AEBC0B-B8DA-0D99-5409-5BA812666500}"/>
              </a:ext>
            </a:extLst>
          </p:cNvPr>
          <p:cNvSpPr txBox="1"/>
          <p:nvPr userDrawn="1"/>
        </p:nvSpPr>
        <p:spPr>
          <a:xfrm>
            <a:off x="4394199" y="5198824"/>
            <a:ext cx="3361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3807556-9BC7-CADF-46ED-6FE6C3965DC0}"/>
              </a:ext>
            </a:extLst>
          </p:cNvPr>
          <p:cNvSpPr txBox="1"/>
          <p:nvPr userDrawn="1"/>
        </p:nvSpPr>
        <p:spPr>
          <a:xfrm>
            <a:off x="8051798" y="5198826"/>
            <a:ext cx="3363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534CA14C-636C-55B8-4702-5E5C891F6295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>
                <a:solidFill>
                  <a:srgbClr val="694894"/>
                </a:solidFill>
              </a:rPr>
              <a:t>Amsterdam Cardiovascular Sciences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3F8863A8-11CC-44F0-1C5B-3B32BE2B97D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5936729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87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08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D71FE857-D0B3-607D-20FF-6978A4E95CF4}"/>
              </a:ext>
            </a:extLst>
          </p:cNvPr>
          <p:cNvSpPr/>
          <p:nvPr userDrawn="1"/>
        </p:nvSpPr>
        <p:spPr>
          <a:xfrm>
            <a:off x="-1" y="931333"/>
            <a:ext cx="6096000" cy="5223934"/>
          </a:xfrm>
          <a:prstGeom prst="rect">
            <a:avLst/>
          </a:prstGeom>
          <a:solidFill>
            <a:srgbClr val="6948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800000"/>
              </a:solidFill>
              <a:highlight>
                <a:srgbClr val="800000"/>
              </a:highlight>
            </a:endParaRPr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4B6C8138-75A9-51A8-C6CC-1CACBE1EA36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2348675"/>
            <a:ext cx="5359400" cy="380468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11" name="Tijdelijke aanduiding voor afbeelding 8">
            <a:extLst>
              <a:ext uri="{FF2B5EF4-FFF2-40B4-BE49-F238E27FC236}">
                <a16:creationId xmlns:a16="http://schemas.microsoft.com/office/drawing/2014/main" id="{C9DB64F7-0C61-356C-DA6F-A12BC0E109C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929423"/>
            <a:ext cx="6096000" cy="522393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894F6043-F870-871E-C878-9792FFA045A2}"/>
              </a:ext>
            </a:extLst>
          </p:cNvPr>
          <p:cNvSpPr txBox="1">
            <a:spLocks/>
          </p:cNvSpPr>
          <p:nvPr userDrawn="1"/>
        </p:nvSpPr>
        <p:spPr>
          <a:xfrm>
            <a:off x="673105" y="1272636"/>
            <a:ext cx="5359400" cy="1073443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 baseline="0">
                <a:solidFill>
                  <a:srgbClr val="009CB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>
                <a:solidFill>
                  <a:schemeClr val="bg1"/>
                </a:solidFill>
              </a:rPr>
              <a:t>Here's the title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3811DA99-F03E-9026-CC8C-7C509A344CDE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>
                <a:solidFill>
                  <a:srgbClr val="694894"/>
                </a:solidFill>
              </a:rPr>
              <a:t>Amsterdam Cardiovascular Sciences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B8E034AB-215C-DC3B-5112-0DEA491E362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936729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38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ggend kleurvlak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0" y="3970116"/>
            <a:ext cx="12192000" cy="2185150"/>
          </a:xfrm>
          <a:prstGeom prst="rect">
            <a:avLst/>
          </a:prstGeom>
          <a:solidFill>
            <a:srgbClr val="6948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4334357"/>
            <a:ext cx="5438775" cy="172883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999" y="931333"/>
            <a:ext cx="6096000" cy="317361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700" y="1884145"/>
            <a:ext cx="5346700" cy="646331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10" name="Tijdelijke aanduiding voor afbeelding 8">
            <a:extLst>
              <a:ext uri="{FF2B5EF4-FFF2-40B4-BE49-F238E27FC236}">
                <a16:creationId xmlns:a16="http://schemas.microsoft.com/office/drawing/2014/main" id="{2567F586-9BCF-4F4E-9B12-659A83DECC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931333"/>
            <a:ext cx="6096000" cy="317361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0E57F8D3-B0E4-4983-AE22-66D32A275319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180280" y="4334357"/>
            <a:ext cx="5438775" cy="1719309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List of points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5B6FF7E-1F82-C747-BF92-46F2D1C05C2A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>
                <a:solidFill>
                  <a:srgbClr val="694894"/>
                </a:solidFill>
              </a:rPr>
              <a:t>Amsterdam Cardiovascular Sciences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0B345E18-A931-709D-CD49-A75CE53325F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36729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95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3A613968-65D5-0AB0-1FB5-BEC6964A454B}"/>
              </a:ext>
            </a:extLst>
          </p:cNvPr>
          <p:cNvSpPr/>
          <p:nvPr userDrawn="1"/>
        </p:nvSpPr>
        <p:spPr>
          <a:xfrm>
            <a:off x="0" y="541866"/>
            <a:ext cx="12192000" cy="1966649"/>
          </a:xfrm>
          <a:prstGeom prst="rect">
            <a:avLst/>
          </a:prstGeom>
          <a:solidFill>
            <a:srgbClr val="6948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08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6C8922B8-3F4C-CBAD-42F0-9B303DBE259A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Cardiovascular Sciences</a:t>
            </a:r>
          </a:p>
        </p:txBody>
      </p:sp>
      <p:pic>
        <p:nvPicPr>
          <p:cNvPr id="4" name="Afbeelding 2">
            <a:extLst>
              <a:ext uri="{FF2B5EF4-FFF2-40B4-BE49-F238E27FC236}">
                <a16:creationId xmlns:a16="http://schemas.microsoft.com/office/drawing/2014/main" id="{99F6D8ED-96C5-221B-444D-3859E0BB71F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b="-23720"/>
          <a:stretch/>
        </p:blipFill>
        <p:spPr>
          <a:xfrm>
            <a:off x="4297824" y="0"/>
            <a:ext cx="3596351" cy="116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en kolom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723EE4-8616-4984-A1F0-0582DFEC57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71512" y="2131145"/>
            <a:ext cx="10742609" cy="375130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Points list</a:t>
            </a:r>
          </a:p>
        </p:txBody>
      </p:sp>
      <p:sp>
        <p:nvSpPr>
          <p:cNvPr id="20" name="Titel 1">
            <a:extLst>
              <a:ext uri="{FF2B5EF4-FFF2-40B4-BE49-F238E27FC236}">
                <a16:creationId xmlns:a16="http://schemas.microsoft.com/office/drawing/2014/main" id="{9A7C4DF1-F897-E709-7057-58CA52276C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694894"/>
                </a:solidFill>
              </a:defRPr>
            </a:lvl1pPr>
          </a:lstStyle>
          <a:p>
            <a:r>
              <a:rPr lang="nl-NL"/>
              <a:t>Here’s the title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C683E02-37F6-AD2F-C978-AE7B887240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5BF1F4BA-C527-B196-877E-6B80A0CA53EA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>
                <a:solidFill>
                  <a:srgbClr val="694894"/>
                </a:solidFill>
              </a:rPr>
              <a:t>Amsterdam Cardiovascular Sciences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0E64D6C2-4AFC-2278-17D1-7630657B389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106064C3-E28E-71C2-2AFA-7B3A208D7F0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36729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492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kolommen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2131146"/>
            <a:ext cx="5346700" cy="397332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23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An explanatory text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723EE4-8616-4984-A1F0-0582DFEC57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198" y="2131145"/>
            <a:ext cx="5243515" cy="3973315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/>
              <a:t>Points list</a:t>
            </a:r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BCB57E7D-5BFF-C368-1003-37666952F3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sp>
        <p:nvSpPr>
          <p:cNvPr id="15" name="Titel 1">
            <a:extLst>
              <a:ext uri="{FF2B5EF4-FFF2-40B4-BE49-F238E27FC236}">
                <a16:creationId xmlns:a16="http://schemas.microsoft.com/office/drawing/2014/main" id="{0788E1A0-4CB3-8718-C6B5-8FBC06D546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694894"/>
                </a:solidFill>
              </a:defRPr>
            </a:lvl1pPr>
          </a:lstStyle>
          <a:p>
            <a:r>
              <a:rPr lang="nl-NL"/>
              <a:t>Here’s the title</a:t>
            </a:r>
            <a:endParaRPr lang="nl-NL"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4495AC46-E586-2030-6B3C-D926B40DAFC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4B809703-0380-5F39-AD19-6D5104B0F6F2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>
                <a:solidFill>
                  <a:srgbClr val="694894"/>
                </a:solidFill>
              </a:rPr>
              <a:t>Amsterdam Cardiovascular Sciences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471361E-3335-2094-6B82-1E39651A74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36729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29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e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000B65C9-2203-DFA3-4FF8-D4E640369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694894"/>
                </a:solidFill>
              </a:defRPr>
            </a:lvl1pPr>
          </a:lstStyle>
          <a:p>
            <a:r>
              <a:rPr lang="nl-NL"/>
              <a:t>Graphs</a:t>
            </a:r>
          </a:p>
        </p:txBody>
      </p:sp>
      <p:graphicFrame>
        <p:nvGraphicFramePr>
          <p:cNvPr id="4" name="Tijdelijke aanduiding voor inhoud 6">
            <a:extLst>
              <a:ext uri="{FF2B5EF4-FFF2-40B4-BE49-F238E27FC236}">
                <a16:creationId xmlns:a16="http://schemas.microsoft.com/office/drawing/2014/main" id="{5540087B-E67D-575D-5449-3F9747F6B3AF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391276737"/>
              </p:ext>
            </p:extLst>
          </p:nvPr>
        </p:nvGraphicFramePr>
        <p:xfrm>
          <a:off x="4140202" y="2240491"/>
          <a:ext cx="3615267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ijdelijke aanduiding voor inhoud 9">
            <a:extLst>
              <a:ext uri="{FF2B5EF4-FFF2-40B4-BE49-F238E27FC236}">
                <a16:creationId xmlns:a16="http://schemas.microsoft.com/office/drawing/2014/main" id="{998B5332-51AC-833A-95F2-4F97167F60F2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982818396"/>
              </p:ext>
            </p:extLst>
          </p:nvPr>
        </p:nvGraphicFramePr>
        <p:xfrm>
          <a:off x="673104" y="2240492"/>
          <a:ext cx="3221563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ek 5">
            <a:extLst>
              <a:ext uri="{FF2B5EF4-FFF2-40B4-BE49-F238E27FC236}">
                <a16:creationId xmlns:a16="http://schemas.microsoft.com/office/drawing/2014/main" id="{54708ED6-63A0-CCA1-8D33-289304260BE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636710751"/>
              </p:ext>
            </p:extLst>
          </p:nvPr>
        </p:nvGraphicFramePr>
        <p:xfrm>
          <a:off x="8051799" y="2240492"/>
          <a:ext cx="3363913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kstvak 6">
            <a:extLst>
              <a:ext uri="{FF2B5EF4-FFF2-40B4-BE49-F238E27FC236}">
                <a16:creationId xmlns:a16="http://schemas.microsoft.com/office/drawing/2014/main" id="{2B65DBF7-524C-E544-A287-0CA619215EC0}"/>
              </a:ext>
            </a:extLst>
          </p:cNvPr>
          <p:cNvSpPr txBox="1"/>
          <p:nvPr userDrawn="1"/>
        </p:nvSpPr>
        <p:spPr>
          <a:xfrm>
            <a:off x="753532" y="5198823"/>
            <a:ext cx="3221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 </a:t>
            </a:r>
          </a:p>
          <a:p>
            <a:r>
              <a:rPr lang="nl-NL" sz="1400"/>
              <a:t>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2AEBC0B-B8DA-0D99-5409-5BA812666500}"/>
              </a:ext>
            </a:extLst>
          </p:cNvPr>
          <p:cNvSpPr txBox="1"/>
          <p:nvPr userDrawn="1"/>
        </p:nvSpPr>
        <p:spPr>
          <a:xfrm>
            <a:off x="4394199" y="5198824"/>
            <a:ext cx="3361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3807556-9BC7-CADF-46ED-6FE6C3965DC0}"/>
              </a:ext>
            </a:extLst>
          </p:cNvPr>
          <p:cNvSpPr txBox="1"/>
          <p:nvPr userDrawn="1"/>
        </p:nvSpPr>
        <p:spPr>
          <a:xfrm>
            <a:off x="8051798" y="5198826"/>
            <a:ext cx="3363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2823D391-5881-E866-CA25-097D3331F2B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83C675DF-69FB-C2EF-417A-706FC73EF2F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E21890B9-A5FB-779D-7C54-0AA9ECB8F7FA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>
                <a:solidFill>
                  <a:srgbClr val="694894"/>
                </a:solidFill>
              </a:rPr>
              <a:t>Amsterdam Cardiovascular Sciences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ABC8B209-1594-E9A8-4C52-34542D1B3C3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936729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35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and kleurvlak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-1" y="931333"/>
            <a:ext cx="6096000" cy="5223934"/>
          </a:xfrm>
          <a:prstGeom prst="rect">
            <a:avLst/>
          </a:prstGeom>
          <a:solidFill>
            <a:srgbClr val="6948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694894"/>
              </a:solidFill>
              <a:highlight>
                <a:srgbClr val="8000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2348675"/>
            <a:ext cx="5359400" cy="380468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929423"/>
            <a:ext cx="6096000" cy="522393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7" name="Titel 1">
            <a:extLst>
              <a:ext uri="{FF2B5EF4-FFF2-40B4-BE49-F238E27FC236}">
                <a16:creationId xmlns:a16="http://schemas.microsoft.com/office/drawing/2014/main" id="{84F68F4E-D648-A3C9-1E36-5464289C78C6}"/>
              </a:ext>
            </a:extLst>
          </p:cNvPr>
          <p:cNvSpPr txBox="1">
            <a:spLocks/>
          </p:cNvSpPr>
          <p:nvPr userDrawn="1"/>
        </p:nvSpPr>
        <p:spPr>
          <a:xfrm>
            <a:off x="673105" y="1272636"/>
            <a:ext cx="5359400" cy="1073443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 baseline="0">
                <a:solidFill>
                  <a:srgbClr val="009CB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>
                <a:solidFill>
                  <a:schemeClr val="bg1"/>
                </a:solidFill>
              </a:rPr>
              <a:t>Here's the title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2217A579-B188-ABD8-146C-0F6C545E903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EA7AF44F-538B-3B7D-7934-BC2F2BCABD2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D07F818F-6DA2-2471-B067-2C1FEAACE1F8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>
                <a:solidFill>
                  <a:srgbClr val="694894"/>
                </a:solidFill>
              </a:rPr>
              <a:t>Amsterdam Cardiovascular Sciences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27C5AA2D-E5AE-6E21-3B20-D9A071C46AE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5936729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440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end kleurvlak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0" y="3970116"/>
            <a:ext cx="12192000" cy="2185150"/>
          </a:xfrm>
          <a:prstGeom prst="rect">
            <a:avLst/>
          </a:prstGeom>
          <a:solidFill>
            <a:srgbClr val="6948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4334357"/>
            <a:ext cx="5438775" cy="172883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999" y="931333"/>
            <a:ext cx="6096000" cy="317361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700" y="1884145"/>
            <a:ext cx="5346700" cy="646331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10" name="Tijdelijke aanduiding voor afbeelding 8">
            <a:extLst>
              <a:ext uri="{FF2B5EF4-FFF2-40B4-BE49-F238E27FC236}">
                <a16:creationId xmlns:a16="http://schemas.microsoft.com/office/drawing/2014/main" id="{2567F586-9BCF-4F4E-9B12-659A83DECC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931333"/>
            <a:ext cx="6096000" cy="317361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0E57F8D3-B0E4-4983-AE22-66D32A275319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180280" y="4334357"/>
            <a:ext cx="5438775" cy="1719309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List of points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5D85BC42-98C6-A8C3-C10B-3149712335D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ECDCDE94-A5EB-28AF-C9D9-9F6D128BC73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4CFE626C-5105-FB76-0FB2-6C4307E56AD0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>
                <a:solidFill>
                  <a:srgbClr val="694894"/>
                </a:solidFill>
              </a:rPr>
              <a:t>Amsterdam Cardiovascular Sciences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176DF243-4EFF-1CCE-72E2-790097236D8E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936729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54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08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141573A6-05FD-0E93-E212-27EB0C82B6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4FDA885F-B431-883B-5295-05325F6B6A6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907985B3-AC63-7143-7CA3-525BD072C0E2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>
                <a:solidFill>
                  <a:srgbClr val="694894"/>
                </a:solidFill>
              </a:rPr>
              <a:t>Amsterdam Cardiovascular Sciences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6CB36CFB-F4D5-F9F2-D49B-3293D883114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36729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640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pagina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E65B53D8-AC31-C6EE-DAF2-E124096B80C3}"/>
              </a:ext>
            </a:extLst>
          </p:cNvPr>
          <p:cNvSpPr/>
          <p:nvPr userDrawn="1"/>
        </p:nvSpPr>
        <p:spPr>
          <a:xfrm>
            <a:off x="0" y="541866"/>
            <a:ext cx="12192000" cy="1966649"/>
          </a:xfrm>
          <a:prstGeom prst="rect">
            <a:avLst/>
          </a:prstGeom>
          <a:solidFill>
            <a:srgbClr val="6948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694894"/>
              </a:solidFill>
              <a:highlight>
                <a:srgbClr val="694893"/>
              </a:highlight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D9EB0BAD-7B8F-D0B6-4616-0E93FB19F655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>
                <a:solidFill>
                  <a:srgbClr val="694894"/>
                </a:solidFill>
              </a:rPr>
              <a:t>Amsterdam Cardiovascular Sciences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7C69D836-D463-89B6-D4E8-C08245349A79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Cardiovascular Sciences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4872B769-D9A1-FFDF-2421-8505D5E0A30A}"/>
              </a:ext>
            </a:extLst>
          </p:cNvPr>
          <p:cNvSpPr txBox="1"/>
          <p:nvPr userDrawn="1"/>
        </p:nvSpPr>
        <p:spPr>
          <a:xfrm>
            <a:off x="-1" y="1606213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0" i="0" u="none" strike="noStrike">
                <a:solidFill>
                  <a:schemeClr val="bg1"/>
                </a:solidFill>
                <a:effectLst/>
                <a:latin typeface="+mj-lt"/>
              </a:rPr>
              <a:t>A healthy heart for all</a:t>
            </a:r>
            <a:endParaRPr lang="nl-NL" sz="40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Afbeelding 2">
            <a:extLst>
              <a:ext uri="{FF2B5EF4-FFF2-40B4-BE49-F238E27FC236}">
                <a16:creationId xmlns:a16="http://schemas.microsoft.com/office/drawing/2014/main" id="{B02E192B-2260-3BE9-A57A-D8BED5829A7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b="-23720"/>
          <a:stretch/>
        </p:blipFill>
        <p:spPr>
          <a:xfrm>
            <a:off x="4297824" y="0"/>
            <a:ext cx="3596351" cy="116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7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3">
            <a:extLst>
              <a:ext uri="{FF2B5EF4-FFF2-40B4-BE49-F238E27FC236}">
                <a16:creationId xmlns:a16="http://schemas.microsoft.com/office/drawing/2014/main" id="{AB7098A5-9440-F2D1-345D-F0873E1EA86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71512" y="2131145"/>
            <a:ext cx="10742609" cy="375130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Points list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7B514C73-AE3F-8037-56A6-529783F41B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694894"/>
                </a:solidFill>
              </a:defRPr>
            </a:lvl1pPr>
          </a:lstStyle>
          <a:p>
            <a:r>
              <a:rPr lang="nl-NL"/>
              <a:t>Here’s the title</a:t>
            </a: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3C40690F-4E15-02D2-9A5E-D64588A48624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>
                <a:solidFill>
                  <a:srgbClr val="694894"/>
                </a:solidFill>
              </a:rPr>
              <a:t>Amsterdam Cardiovascular Sciences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9E0E0E2F-7C13-AACA-EE8D-66CDEBDE8C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936729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16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064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8" r:id="rId2"/>
    <p:sldLayoutId id="2147483677" r:id="rId3"/>
    <p:sldLayoutId id="2147483695" r:id="rId4"/>
    <p:sldLayoutId id="2147483680" r:id="rId5"/>
    <p:sldLayoutId id="2147483681" r:id="rId6"/>
    <p:sldLayoutId id="2147483683" r:id="rId7"/>
    <p:sldLayoutId id="2147483688" r:id="rId8"/>
    <p:sldLayoutId id="2147483685" r:id="rId9"/>
    <p:sldLayoutId id="2147483684" r:id="rId10"/>
    <p:sldLayoutId id="2147483696" r:id="rId11"/>
    <p:sldLayoutId id="2147483687" r:id="rId12"/>
    <p:sldLayoutId id="2147483693" r:id="rId13"/>
    <p:sldLayoutId id="2147483694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E89E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CFBB525F-BE6C-6671-B16D-FE288430529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412000"/>
            <a:ext cx="12192000" cy="3603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55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9">
            <a:extLst>
              <a:ext uri="{FF2B5EF4-FFF2-40B4-BE49-F238E27FC236}">
                <a16:creationId xmlns:a16="http://schemas.microsoft.com/office/drawing/2014/main" id="{20BF0930-3088-E61A-B36B-DC44A13CA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/>
          <a:lstStyle/>
          <a:p>
            <a:r>
              <a:rPr lang="nl-NL"/>
              <a:t>Text over 2 columns</a:t>
            </a: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D79C58A9-2338-4D2C-4801-4C53E017C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3104" y="2131146"/>
            <a:ext cx="5346700" cy="3973321"/>
          </a:xfrm>
        </p:spPr>
        <p:txBody>
          <a:bodyPr/>
          <a:lstStyle/>
          <a:p>
            <a:r>
              <a:rPr lang="nl-NL"/>
              <a:t>Vidunt asimus es quo quis earum voloriorem 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ipiscitia voloren diorrov iducia </a:t>
            </a:r>
          </a:p>
        </p:txBody>
      </p:sp>
      <p:sp>
        <p:nvSpPr>
          <p:cNvPr id="7" name="Tijdelijke aanduiding voor inhoud 3">
            <a:extLst>
              <a:ext uri="{FF2B5EF4-FFF2-40B4-BE49-F238E27FC236}">
                <a16:creationId xmlns:a16="http://schemas.microsoft.com/office/drawing/2014/main" id="{A814F54D-CF91-AD75-09C3-2CB25AD47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8" y="2131145"/>
            <a:ext cx="5243515" cy="3973315"/>
          </a:xfrm>
        </p:spPr>
        <p:txBody>
          <a:bodyPr/>
          <a:lstStyle/>
          <a:p>
            <a:r>
              <a:rPr lang="nl-NL"/>
              <a:t>Pudipsanda volest, et libus, aut as Hier begint de tekst Vidunt asimus es quo quis earum voloriorem </a:t>
            </a:r>
          </a:p>
          <a:p>
            <a:r>
              <a:rPr lang="nl-NL"/>
              <a:t>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 citia voloren diorrov iducia </a:t>
            </a:r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386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96DDED53-7105-E110-11EB-57DB98B1862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/>
              <a:t>Graphs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39D0840C-A2F6-D259-A2DF-F8D20ABB1C3D}"/>
              </a:ext>
            </a:extLst>
          </p:cNvPr>
          <p:cNvSpPr txBox="1"/>
          <p:nvPr/>
        </p:nvSpPr>
        <p:spPr>
          <a:xfrm>
            <a:off x="753532" y="5198823"/>
            <a:ext cx="32215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 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6237738-B5F8-0C74-66F2-D5995CCD0258}"/>
              </a:ext>
            </a:extLst>
          </p:cNvPr>
          <p:cNvSpPr txBox="1"/>
          <p:nvPr/>
        </p:nvSpPr>
        <p:spPr>
          <a:xfrm>
            <a:off x="4394199" y="5198824"/>
            <a:ext cx="3361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EDFDC1CA-9A52-91AA-7416-8428C81B482D}"/>
              </a:ext>
            </a:extLst>
          </p:cNvPr>
          <p:cNvSpPr txBox="1"/>
          <p:nvPr/>
        </p:nvSpPr>
        <p:spPr>
          <a:xfrm>
            <a:off x="8051798" y="5198826"/>
            <a:ext cx="3363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</p:spTree>
    <p:extLst>
      <p:ext uri="{BB962C8B-B14F-4D97-AF65-F5344CB8AC3E}">
        <p14:creationId xmlns:p14="http://schemas.microsoft.com/office/powerpoint/2010/main" val="207199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C7D9CEC8-F10E-663B-EE54-208CC886D8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361FF602-DE58-3AEB-2DF5-462B1790617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pic>
        <p:nvPicPr>
          <p:cNvPr id="6" name="Tijdelijke aanduiding voor afbeelding 3">
            <a:extLst>
              <a:ext uri="{FF2B5EF4-FFF2-40B4-BE49-F238E27FC236}">
                <a16:creationId xmlns:a16="http://schemas.microsoft.com/office/drawing/2014/main" id="{874325A9-A5F8-9E42-60AE-6F967B7F9614}"/>
              </a:ext>
            </a:extLst>
          </p:cNvPr>
          <p:cNvPicPr>
            <a:picLocks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84000" y="932567"/>
            <a:ext cx="5998294" cy="522079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318349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371394F-1FBC-AB5B-7C2B-C0D9238E60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/>
              <a:t>Here comes an explanatory text</a:t>
            </a:r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6C52FE4A-D95C-6760-BA97-D5103C4FF2B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948FD8C-F590-846C-6AB6-495A4FA16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88B9951-FD44-FEE2-1863-23F8880B1BA0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r>
              <a:rPr lang="nl-NL"/>
              <a:t>Here can be a summary</a:t>
            </a:r>
          </a:p>
        </p:txBody>
      </p:sp>
      <p:sp>
        <p:nvSpPr>
          <p:cNvPr id="8" name="Tijdelijke aanduiding voor afbeelding 7">
            <a:extLst>
              <a:ext uri="{FF2B5EF4-FFF2-40B4-BE49-F238E27FC236}">
                <a16:creationId xmlns:a16="http://schemas.microsoft.com/office/drawing/2014/main" id="{64E21D82-72DC-0834-A304-B1CE3C2BD06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pic>
        <p:nvPicPr>
          <p:cNvPr id="3" name="Tijdelijke aanduiding voor afbeelding 6">
            <a:extLst>
              <a:ext uri="{FF2B5EF4-FFF2-40B4-BE49-F238E27FC236}">
                <a16:creationId xmlns:a16="http://schemas.microsoft.com/office/drawing/2014/main" id="{CD42127E-BF6B-398B-9094-A998CF7677E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31333"/>
            <a:ext cx="6096000" cy="317361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147260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9">
            <a:extLst>
              <a:ext uri="{FF2B5EF4-FFF2-40B4-BE49-F238E27FC236}">
                <a16:creationId xmlns:a16="http://schemas.microsoft.com/office/drawing/2014/main" id="{D4A065D8-9AC1-6970-A9F1-102144BD9CA1}"/>
              </a:ext>
            </a:extLst>
          </p:cNvPr>
          <p:cNvSpPr txBox="1">
            <a:spLocks/>
          </p:cNvSpPr>
          <p:nvPr/>
        </p:nvSpPr>
        <p:spPr>
          <a:xfrm>
            <a:off x="671513" y="2211572"/>
            <a:ext cx="10744200" cy="39653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/>
              <a:t>This page can be filled with partners</a:t>
            </a:r>
          </a:p>
        </p:txBody>
      </p:sp>
    </p:spTree>
    <p:extLst>
      <p:ext uri="{BB962C8B-B14F-4D97-AF65-F5344CB8AC3E}">
        <p14:creationId xmlns:p14="http://schemas.microsoft.com/office/powerpoint/2010/main" val="328555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9EC752AA-7732-8736-0CC8-ED6C782034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/>
              <a:t>Vidunt asimus es quo quis earum voloriorem volore pos esti </a:t>
            </a:r>
            <a:br>
              <a:rPr lang="nl-NL"/>
            </a:br>
            <a:r>
              <a:rPr lang="nl-NL"/>
              <a:t>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ipiscitia voloren diorrov iducia </a:t>
            </a:r>
          </a:p>
          <a:p>
            <a:r>
              <a:rPr lang="nl-NL"/>
              <a:t>Voque laborunti recus, cus, odio bla doluptaquodi quo delitatendus ea volupis ex est volest et libus, aut as voloriti dici tem aspit pliae consecae idendam, exceperro ipiscitia voloren diorrov iducia </a:t>
            </a:r>
          </a:p>
          <a:p>
            <a:r>
              <a:rPr lang="nl-NL"/>
              <a:t>Ex ea quas et volorporem que laborunti recus, cus, odio bla doluptaquodi quo.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920278-C49D-D577-35B2-25555732E49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/>
              <a:t>The title starts here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E831880-1896-9E29-C676-F91A2F805D7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5733" y="1693333"/>
            <a:ext cx="2252134" cy="225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51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53E630D4-5054-BB4C-2B0F-793FA2B51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/>
          <a:lstStyle/>
          <a:p>
            <a:r>
              <a:rPr lang="nl-NL"/>
              <a:t>Text over 2 columns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682ABD-0879-1D02-3681-0A8D5F5D62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/>
              <a:t>Vidunt asimus es quo quis earum voloriorem 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ipiscitia voloren diorrov iducia 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F99C212-7AE6-3922-F5EF-C39321075AF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/>
              <a:t>Pudipsanda volest, et libus, aut as Hier begint de tekst Vidunt asimus es quo quis earum voloriorem </a:t>
            </a:r>
          </a:p>
          <a:p>
            <a:r>
              <a:rPr lang="nl-NL"/>
              <a:t>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 citia voloren diorrov iducia </a:t>
            </a:r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517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E2C183-2D66-037D-14C7-BB4C4AB53544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/>
              <a:t>Graphs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4DF76943-1B05-BFB9-82BC-ABC45A5BA491}"/>
              </a:ext>
            </a:extLst>
          </p:cNvPr>
          <p:cNvSpPr txBox="1"/>
          <p:nvPr/>
        </p:nvSpPr>
        <p:spPr>
          <a:xfrm>
            <a:off x="753532" y="5198823"/>
            <a:ext cx="3221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text. </a:t>
            </a:r>
          </a:p>
          <a:p>
            <a:r>
              <a:rPr lang="nl-NL" sz="1400"/>
              <a:t> 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0D08B732-F562-9E18-D77F-D18DB493012F}"/>
              </a:ext>
            </a:extLst>
          </p:cNvPr>
          <p:cNvSpPr txBox="1"/>
          <p:nvPr/>
        </p:nvSpPr>
        <p:spPr>
          <a:xfrm>
            <a:off x="4394199" y="5198824"/>
            <a:ext cx="3361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76B800C8-8963-9B68-C212-112BC2DC1504}"/>
              </a:ext>
            </a:extLst>
          </p:cNvPr>
          <p:cNvSpPr txBox="1"/>
          <p:nvPr/>
        </p:nvSpPr>
        <p:spPr>
          <a:xfrm>
            <a:off x="8051798" y="5198826"/>
            <a:ext cx="3363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</p:spTree>
    <p:extLst>
      <p:ext uri="{BB962C8B-B14F-4D97-AF65-F5344CB8AC3E}">
        <p14:creationId xmlns:p14="http://schemas.microsoft.com/office/powerpoint/2010/main" val="3287970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F8BF2FB6-A17B-2699-76CB-F760876FE9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/>
              <a:t>Here comes an explanatory text</a:t>
            </a:r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6C316B0E-A4E9-F2FD-EB13-490D212EEF1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pic>
        <p:nvPicPr>
          <p:cNvPr id="3" name="Tijdelijke aanduiding voor afbeelding 3">
            <a:extLst>
              <a:ext uri="{FF2B5EF4-FFF2-40B4-BE49-F238E27FC236}">
                <a16:creationId xmlns:a16="http://schemas.microsoft.com/office/drawing/2014/main" id="{85EC4E3B-2EAD-9AA9-A883-655A1BD4DB27}"/>
              </a:ext>
            </a:extLst>
          </p:cNvPr>
          <p:cNvPicPr>
            <a:picLocks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84000" y="932567"/>
            <a:ext cx="5998294" cy="522079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2198100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371394F-1FBC-AB5B-7C2B-C0D9238E60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/>
              <a:t>Here comes an explanatory text</a:t>
            </a:r>
          </a:p>
        </p:txBody>
      </p:sp>
      <p:sp>
        <p:nvSpPr>
          <p:cNvPr id="13" name="Tijdelijke aanduiding voor afbeelding 12">
            <a:extLst>
              <a:ext uri="{FF2B5EF4-FFF2-40B4-BE49-F238E27FC236}">
                <a16:creationId xmlns:a16="http://schemas.microsoft.com/office/drawing/2014/main" id="{26D03C9D-ADB7-83C3-0E3A-8361DA26483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BB8E4BA1-FF17-AB0B-F423-7232EF9A2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88B9951-FD44-FEE2-1863-23F8880B1BA0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r>
              <a:rPr lang="nl-NL"/>
              <a:t>Here can be a summary</a:t>
            </a:r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E7944D8D-A7DE-1257-B93F-9B50A53EA1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pic>
        <p:nvPicPr>
          <p:cNvPr id="3" name="Tijdelijke aanduiding voor afbeelding 6">
            <a:extLst>
              <a:ext uri="{FF2B5EF4-FFF2-40B4-BE49-F238E27FC236}">
                <a16:creationId xmlns:a16="http://schemas.microsoft.com/office/drawing/2014/main" id="{04D31ECB-FD1F-0A0B-9DA1-1FD077A94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" y="931333"/>
            <a:ext cx="6096000" cy="317361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2328133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jdelijke aanduiding voor inhoud 9">
            <a:extLst>
              <a:ext uri="{FF2B5EF4-FFF2-40B4-BE49-F238E27FC236}">
                <a16:creationId xmlns:a16="http://schemas.microsoft.com/office/drawing/2014/main" id="{5FD4E97B-3DCC-3664-313A-03BD6507D3C6}"/>
              </a:ext>
            </a:extLst>
          </p:cNvPr>
          <p:cNvSpPr txBox="1">
            <a:spLocks/>
          </p:cNvSpPr>
          <p:nvPr/>
        </p:nvSpPr>
        <p:spPr>
          <a:xfrm>
            <a:off x="671513" y="2425655"/>
            <a:ext cx="10744200" cy="375130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/>
              <a:t>This page can be filled with partners</a:t>
            </a:r>
          </a:p>
        </p:txBody>
      </p:sp>
    </p:spTree>
    <p:extLst>
      <p:ext uri="{BB962C8B-B14F-4D97-AF65-F5344CB8AC3E}">
        <p14:creationId xmlns:p14="http://schemas.microsoft.com/office/powerpoint/2010/main" val="149187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377585B8-9533-BA9C-FC8F-22094F23206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412000"/>
            <a:ext cx="12192000" cy="44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9EC752AA-7732-8736-0CC8-ED6C782034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/>
              <a:t>Vidunt asimus es quo quis earum voloriorem volore pos esti </a:t>
            </a:r>
            <a:br>
              <a:rPr lang="nl-NL"/>
            </a:br>
            <a:r>
              <a:rPr lang="nl-NL"/>
              <a:t>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ipiscitia voloren diorrov iducia </a:t>
            </a:r>
          </a:p>
          <a:p>
            <a:r>
              <a:rPr lang="nl-NL"/>
              <a:t>Voque laborunti recus, cus, odio bla doluptaquodi quo delitatendus ea volupis ex est volest et libus, aut as voloriti dici tem aspit pliae consecae idendam, exceperro ipiscitia voloren diorrov iducia </a:t>
            </a:r>
          </a:p>
          <a:p>
            <a:r>
              <a:rPr lang="nl-NL"/>
              <a:t>Ex ea quas et volorporem que laborunti recus, cus, odio bla doluptaquodi quo.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920278-C49D-D577-35B2-25555732E49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/>
              <a:t>The title starts here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E831880-1896-9E29-C676-F91A2F805D7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5733" y="1693333"/>
            <a:ext cx="2252134" cy="225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774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msterdam UMC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msterdamUMC_Algemeen.potx" id="{ADA6206F-D397-48FD-85F7-9CDA7D92A1DC}" vid="{8631CC6D-78C6-497A-995C-9E6473061753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CB4FD74016CE47A05B7DCB3C9030C6" ma:contentTypeVersion="10" ma:contentTypeDescription="Een nieuw document maken." ma:contentTypeScope="" ma:versionID="56e8f1948dff9f934cf130fa841151ff">
  <xsd:schema xmlns:xsd="http://www.w3.org/2001/XMLSchema" xmlns:xs="http://www.w3.org/2001/XMLSchema" xmlns:p="http://schemas.microsoft.com/office/2006/metadata/properties" xmlns:ns2="dcad34c4-4e96-4388-83ef-c38574aac175" xmlns:ns3="c7a674f8-b4a7-4176-83d9-51c8217fc5c8" targetNamespace="http://schemas.microsoft.com/office/2006/metadata/properties" ma:root="true" ma:fieldsID="ae2331e9e50acdefdb42122b91c99765" ns2:_="" ns3:_="">
    <xsd:import namespace="dcad34c4-4e96-4388-83ef-c38574aac175"/>
    <xsd:import namespace="c7a674f8-b4a7-4176-83d9-51c8217fc5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ad34c4-4e96-4388-83ef-c38574aac1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Afbeeldingtags" ma:readOnly="false" ma:fieldId="{5cf76f15-5ced-4ddc-b409-7134ff3c332f}" ma:taxonomyMulti="true" ma:sspId="296240b3-82fb-446b-a13e-4fc46c6b65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a674f8-b4a7-4176-83d9-51c8217fc5c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eb280268-0846-46d1-8f37-2cdaa4207f2a}" ma:internalName="TaxCatchAll" ma:showField="CatchAllData" ma:web="c7a674f8-b4a7-4176-83d9-51c8217fc5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cad34c4-4e96-4388-83ef-c38574aac175">
      <Terms xmlns="http://schemas.microsoft.com/office/infopath/2007/PartnerControls"/>
    </lcf76f155ced4ddcb4097134ff3c332f>
    <TaxCatchAll xmlns="c7a674f8-b4a7-4176-83d9-51c8217fc5c8" xsi:nil="true"/>
  </documentManagement>
</p:properties>
</file>

<file path=customXml/itemProps1.xml><?xml version="1.0" encoding="utf-8"?>
<ds:datastoreItem xmlns:ds="http://schemas.openxmlformats.org/officeDocument/2006/customXml" ds:itemID="{B8B66E76-A0DE-446B-81ED-704614A62C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F314C5-1DAA-4D54-95FD-DB6B063B88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ad34c4-4e96-4388-83ef-c38574aac175"/>
    <ds:schemaRef ds:uri="c7a674f8-b4a7-4176-83d9-51c8217fc5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04197D-351F-49F0-9B65-71B6113041D2}">
  <ds:schemaRefs>
    <ds:schemaRef ds:uri="dcad34c4-4e96-4388-83ef-c38574aac175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c7a674f8-b4a7-4176-83d9-51c8217fc5c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AmsterdamUMC_Algemeen</Template>
  <TotalTime>974</TotalTime>
  <Words>250</Words>
  <Application>Microsoft Office PowerPoint</Application>
  <PresentationFormat>Widescreen</PresentationFormat>
  <Paragraphs>39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Trebuchet MS</vt:lpstr>
      <vt:lpstr>Kantoorthema</vt:lpstr>
      <vt:lpstr>PowerPoint Presentation</vt:lpstr>
      <vt:lpstr>The title starts here</vt:lpstr>
      <vt:lpstr>Text over 2 columns</vt:lpstr>
      <vt:lpstr>Graphs</vt:lpstr>
      <vt:lpstr>PowerPoint Presentation</vt:lpstr>
      <vt:lpstr>PowerPoint Presentation</vt:lpstr>
      <vt:lpstr>PowerPoint Presentation</vt:lpstr>
      <vt:lpstr>PowerPoint Presentation</vt:lpstr>
      <vt:lpstr>The title starts here</vt:lpstr>
      <vt:lpstr>Text over 2 columns</vt:lpstr>
      <vt:lpstr>Graphs</vt:lpstr>
      <vt:lpstr>PowerPoint Presentation</vt:lpstr>
      <vt:lpstr>PowerPoint Presentation</vt:lpstr>
      <vt:lpstr>PowerPoint Presentation</vt:lpstr>
    </vt:vector>
  </TitlesOfParts>
  <Company>VUmc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Bogers, l.j. (Leanne)</dc:creator>
  <cp:lastModifiedBy>Root, L.E.A. (Leah)</cp:lastModifiedBy>
  <cp:revision>166</cp:revision>
  <dcterms:created xsi:type="dcterms:W3CDTF">2020-01-06T09:53:58Z</dcterms:created>
  <dcterms:modified xsi:type="dcterms:W3CDTF">2023-10-04T13:58:10Z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0x0101004BCB4FD74016CE47A05B7DCB3C9030C6</vt:lpwstr>
  </property>
</Properties>
</file>