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4" r:id="rId5"/>
    <p:sldId id="276" r:id="rId6"/>
    <p:sldId id="275" r:id="rId7"/>
    <p:sldId id="281" r:id="rId8"/>
    <p:sldId id="279" r:id="rId9"/>
    <p:sldId id="280" r:id="rId10"/>
    <p:sldId id="262" r:id="rId11"/>
    <p:sldId id="282" r:id="rId12"/>
    <p:sldId id="288" r:id="rId13"/>
    <p:sldId id="283" r:id="rId14"/>
    <p:sldId id="285" r:id="rId15"/>
    <p:sldId id="286" r:id="rId16"/>
    <p:sldId id="289" r:id="rId17"/>
    <p:sldId id="28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VA &amp; VU logo's" id="{8A5366A7-0716-6D49-A790-B74474B05D01}">
          <p14:sldIdLst>
            <p14:sldId id="274"/>
            <p14:sldId id="276"/>
            <p14:sldId id="275"/>
            <p14:sldId id="281"/>
            <p14:sldId id="279"/>
            <p14:sldId id="280"/>
            <p14:sldId id="262"/>
          </p14:sldIdLst>
        </p14:section>
        <p14:section name="Alleen Amsterdam UMC logo" id="{0BF0F565-7A73-534C-A783-19E006346DB6}">
          <p14:sldIdLst>
            <p14:sldId id="282"/>
            <p14:sldId id="288"/>
            <p14:sldId id="283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4893"/>
    <a:srgbClr val="694894"/>
    <a:srgbClr val="009CB4"/>
    <a:srgbClr val="810000"/>
    <a:srgbClr val="800000"/>
    <a:srgbClr val="0082C5"/>
    <a:srgbClr val="DED5BD"/>
    <a:srgbClr val="008C50"/>
    <a:srgbClr val="003741"/>
    <a:srgbClr val="6AB6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5" autoAdjust="0"/>
    <p:restoredTop sz="96405"/>
  </p:normalViewPr>
  <p:slideViewPr>
    <p:cSldViewPr snapToGrid="0">
      <p:cViewPr varScale="1">
        <p:scale>
          <a:sx n="127" d="100"/>
          <a:sy n="127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4-10-2023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4-10-2023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chart" Target="../charts/chart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7.sv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B4D1128-25DF-FCDE-6FC7-AFE1B53A041D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6974E4F-2D60-F15E-5E53-C3EED4729FE9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Cardiovascular Sciences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7549734C-8764-2674-C0B7-6CDF80ED7250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A healthy heart for all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3446B20-191A-4756-901D-1A361A00B0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-23720"/>
          <a:stretch/>
        </p:blipFill>
        <p:spPr>
          <a:xfrm>
            <a:off x="4297824" y="0"/>
            <a:ext cx="3596351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2E8A243-043F-520C-4BAC-8A0CD90F5A27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344BCAC-75C3-2857-394A-E816CA0598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9489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34CA14C-636C-55B8-4702-5E5C891F6295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F8863A8-11CC-44F0-1C5B-3B32BE2B97D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94F6043-F870-871E-C878-9792FFA045A2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811DA99-F03E-9026-CC8C-7C509A344CDE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8E034AB-215C-DC3B-5112-0DEA491E36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5B6FF7E-1F82-C747-BF92-46F2D1C05C2A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B345E18-A931-709D-CD49-A75CE53325F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8922B8-3F4C-CBAD-42F0-9B303DBE259A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Cardiovascular Sciences</a:t>
            </a:r>
          </a:p>
        </p:txBody>
      </p:sp>
      <p:pic>
        <p:nvPicPr>
          <p:cNvPr id="4" name="Afbeelding 2">
            <a:extLst>
              <a:ext uri="{FF2B5EF4-FFF2-40B4-BE49-F238E27FC236}">
                <a16:creationId xmlns:a16="http://schemas.microsoft.com/office/drawing/2014/main" id="{99F6D8ED-96C5-221B-444D-3859E0BB71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-23720"/>
          <a:stretch/>
        </p:blipFill>
        <p:spPr>
          <a:xfrm>
            <a:off x="4297824" y="0"/>
            <a:ext cx="3596351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BF1F4BA-C527-B196-877E-6B80A0CA53EA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106064C3-E28E-71C2-2AFA-7B3A208D7F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B809703-0380-5F39-AD19-6D5104B0F6F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471361E-3335-2094-6B82-1E39651A74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9489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21890B9-A5FB-779D-7C54-0AA9ECB8F7FA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BC8B209-1594-E9A8-4C52-34542D1B3C3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694894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84F68F4E-D648-A3C9-1E36-5464289C78C6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07F818F-6DA2-2471-B067-2C1FEAACE1F8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7C5AA2D-E5AE-6E21-3B20-D9A071C46A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CFE626C-5105-FB76-0FB2-6C4307E56AD0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76DF243-4EFF-1CCE-72E2-790097236D8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07985B3-AC63-7143-7CA3-525BD072C0E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CB36CFB-F4D5-F9F2-D49B-3293D883114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65B53D8-AC31-C6EE-DAF2-E124096B80C3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694894"/>
              </a:solidFill>
              <a:highlight>
                <a:srgbClr val="694893"/>
              </a:highligh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9EB0BAD-7B8F-D0B6-4616-0E93FB19F655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C69D836-D463-89B6-D4E8-C08245349A79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Cardiovascular Sciences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872B769-D9A1-FFDF-2421-8505D5E0A30A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A healthy heart for all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Afbeelding 2">
            <a:extLst>
              <a:ext uri="{FF2B5EF4-FFF2-40B4-BE49-F238E27FC236}">
                <a16:creationId xmlns:a16="http://schemas.microsoft.com/office/drawing/2014/main" id="{B02E192B-2260-3BE9-A57A-D8BED5829A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-23720"/>
          <a:stretch/>
        </p:blipFill>
        <p:spPr>
          <a:xfrm>
            <a:off x="4297824" y="0"/>
            <a:ext cx="3596351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C40690F-4E15-02D2-9A5E-D64588A48624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694894"/>
                </a:solidFill>
              </a:rPr>
              <a:t>Amsterdam Cardiovascular Sciences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E0E0E2F-7C13-AACA-EE8D-66CDEBDE8C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36729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FBB525F-BE6C-6671-B16D-FE28843052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360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20BF0930-3088-E61A-B36B-DC44A13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9C58A9-2338-4D2C-4801-4C53E017C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04" y="2131146"/>
            <a:ext cx="5346700" cy="3973321"/>
          </a:xfrm>
        </p:spPr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A814F54D-CF91-AD75-09C3-2CB25AD4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2131145"/>
            <a:ext cx="5243515" cy="3973315"/>
          </a:xfrm>
        </p:spPr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361FF602-DE58-3AEB-2DF5-462B1790617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6" name="Tijdelijke aanduiding voor afbeelding 3">
            <a:extLst>
              <a:ext uri="{FF2B5EF4-FFF2-40B4-BE49-F238E27FC236}">
                <a16:creationId xmlns:a16="http://schemas.microsoft.com/office/drawing/2014/main" id="{874325A9-A5F8-9E42-60AE-6F967B7F9614}"/>
              </a:ext>
            </a:extLst>
          </p:cNvPr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4000" y="932567"/>
            <a:ext cx="5998294" cy="522079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48FD8C-F590-846C-6AB6-495A4FA1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64E21D82-72DC-0834-A304-B1CE3C2BD0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3" name="Tijdelijke aanduiding voor afbeelding 6">
            <a:extLst>
              <a:ext uri="{FF2B5EF4-FFF2-40B4-BE49-F238E27FC236}">
                <a16:creationId xmlns:a16="http://schemas.microsoft.com/office/drawing/2014/main" id="{CD42127E-BF6B-398B-9094-A998CF7677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3E630D4-5054-BB4C-2B0F-793FA2B5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82ABD-0879-1D02-3681-0A8D5F5D6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9C212-7AE6-3922-F5EF-C39321075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C183-2D66-037D-14C7-BB4C4AB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DF76943-1B05-BFB9-82BC-ABC45A5BA491}"/>
              </a:ext>
            </a:extLst>
          </p:cNvPr>
          <p:cNvSpPr txBox="1"/>
          <p:nvPr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text. </a:t>
            </a:r>
          </a:p>
          <a:p>
            <a:r>
              <a:rPr lang="nl-NL" sz="140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D08B732-F562-9E18-D77F-D18DB493012F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6B800C8-8963-9B68-C212-112BC2DC1504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32879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8BF2FB6-A17B-2699-76CB-F760876FE9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316B0E-A4E9-F2FD-EB13-490D212EE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" name="Tijdelijke aanduiding voor afbeelding 3">
            <a:extLst>
              <a:ext uri="{FF2B5EF4-FFF2-40B4-BE49-F238E27FC236}">
                <a16:creationId xmlns:a16="http://schemas.microsoft.com/office/drawing/2014/main" id="{85EC4E3B-2EAD-9AA9-A883-655A1BD4DB27}"/>
              </a:ext>
            </a:extLst>
          </p:cNvPr>
          <p:cNvPicPr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4000" y="932567"/>
            <a:ext cx="5998294" cy="52207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198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26D03C9D-ADB7-83C3-0E3A-8361DA26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BB8E4BA1-FF17-AB0B-F423-7232EF9A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7944D8D-A7DE-1257-B93F-9B50A53EA1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3" name="Tijdelijke aanduiding voor afbeelding 6">
            <a:extLst>
              <a:ext uri="{FF2B5EF4-FFF2-40B4-BE49-F238E27FC236}">
                <a16:creationId xmlns:a16="http://schemas.microsoft.com/office/drawing/2014/main" id="{04D31ECB-FD1F-0A0B-9DA1-1FD077A94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3281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inhoud 9">
            <a:extLst>
              <a:ext uri="{FF2B5EF4-FFF2-40B4-BE49-F238E27FC236}">
                <a16:creationId xmlns:a16="http://schemas.microsoft.com/office/drawing/2014/main" id="{5FD4E97B-3DCC-3664-313A-03BD6507D3C6}"/>
              </a:ext>
            </a:extLst>
          </p:cNvPr>
          <p:cNvSpPr txBox="1">
            <a:spLocks/>
          </p:cNvSpPr>
          <p:nvPr/>
        </p:nvSpPr>
        <p:spPr>
          <a:xfrm>
            <a:off x="671513" y="2425655"/>
            <a:ext cx="10744200" cy="37513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4918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77585B8-9533-BA9C-FC8F-22094F2320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B4FD74016CE47A05B7DCB3C9030C6" ma:contentTypeVersion="10" ma:contentTypeDescription="Een nieuw document maken." ma:contentTypeScope="" ma:versionID="56e8f1948dff9f934cf130fa841151ff">
  <xsd:schema xmlns:xsd="http://www.w3.org/2001/XMLSchema" xmlns:xs="http://www.w3.org/2001/XMLSchema" xmlns:p="http://schemas.microsoft.com/office/2006/metadata/properties" xmlns:ns2="dcad34c4-4e96-4388-83ef-c38574aac175" xmlns:ns3="c7a674f8-b4a7-4176-83d9-51c8217fc5c8" targetNamespace="http://schemas.microsoft.com/office/2006/metadata/properties" ma:root="true" ma:fieldsID="ae2331e9e50acdefdb42122b91c99765" ns2:_="" ns3:_="">
    <xsd:import namespace="dcad34c4-4e96-4388-83ef-c38574aac17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34c4-4e96-4388-83ef-c38574aac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ad34c4-4e96-4388-83ef-c38574aac17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Props1.xml><?xml version="1.0" encoding="utf-8"?>
<ds:datastoreItem xmlns:ds="http://schemas.openxmlformats.org/officeDocument/2006/customXml" ds:itemID="{B8B66E76-A0DE-446B-81ED-704614A62C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14C5-1DAA-4D54-95FD-DB6B063B8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d34c4-4e96-4388-83ef-c38574aac17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04197D-351F-49F0-9B65-71B6113041D2}">
  <ds:schemaRefs>
    <ds:schemaRef ds:uri="dcad34c4-4e96-4388-83ef-c38574aac175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7a674f8-b4a7-4176-83d9-51c8217fc5c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974</TotalTime>
  <Words>250</Words>
  <Application>Microsoft Office PowerPoint</Application>
  <PresentationFormat>Widescreen</PresentationFormat>
  <Paragraphs>39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Kantoorthema</vt:lpstr>
      <vt:lpstr>PowerPoint Presentation</vt:lpstr>
      <vt:lpstr>The title starts here</vt:lpstr>
      <vt:lpstr>Text over 2 columns</vt:lpstr>
      <vt:lpstr>Graphs</vt:lpstr>
      <vt:lpstr>PowerPoint Presentation</vt:lpstr>
      <vt:lpstr>PowerPoint Presentation</vt:lpstr>
      <vt:lpstr>PowerPoint Presentation</vt:lpstr>
      <vt:lpstr>PowerPoint Presentation</vt:lpstr>
      <vt:lpstr>The title starts here</vt:lpstr>
      <vt:lpstr>Text over 2 columns</vt:lpstr>
      <vt:lpstr>Graphs</vt:lpstr>
      <vt:lpstr>PowerPoint Presentation</vt:lpstr>
      <vt:lpstr>PowerPoint Presentation</vt:lpstr>
      <vt:lpstr>PowerPoint Presentation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Root, L.E.A. (Leah)</cp:lastModifiedBy>
  <cp:revision>166</cp:revision>
  <dcterms:created xsi:type="dcterms:W3CDTF">2020-01-06T09:53:58Z</dcterms:created>
  <dcterms:modified xsi:type="dcterms:W3CDTF">2023-10-04T13:58:10Z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0x0101004BCB4FD74016CE47A05B7DCB3C9030C6</vt:lpwstr>
  </property>
</Properties>
</file>