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2E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331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9949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0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375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537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212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589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886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422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671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7857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72DF8-FD49-4567-8CF9-24F456773869}" type="datetimeFigureOut">
              <a:rPr lang="nl-NL" smtClean="0"/>
              <a:t>4-6-2024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2A687-0445-40E2-AF37-58E440EC8C1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923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hoek 21"/>
          <p:cNvSpPr/>
          <p:nvPr/>
        </p:nvSpPr>
        <p:spPr>
          <a:xfrm>
            <a:off x="-94" y="-325"/>
            <a:ext cx="10692000" cy="151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nl-NL"/>
          </a:p>
        </p:txBody>
      </p:sp>
      <p:sp>
        <p:nvSpPr>
          <p:cNvPr id="5" name="Rechthoek 4"/>
          <p:cNvSpPr/>
          <p:nvPr/>
        </p:nvSpPr>
        <p:spPr>
          <a:xfrm>
            <a:off x="0" y="991174"/>
            <a:ext cx="10692000" cy="14128176"/>
          </a:xfrm>
          <a:prstGeom prst="rect">
            <a:avLst/>
          </a:prstGeom>
          <a:solidFill>
            <a:srgbClr val="AE2E3D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grpSp>
        <p:nvGrpSpPr>
          <p:cNvPr id="7" name="Groep 6"/>
          <p:cNvGrpSpPr/>
          <p:nvPr/>
        </p:nvGrpSpPr>
        <p:grpSpPr>
          <a:xfrm>
            <a:off x="3041971" y="561610"/>
            <a:ext cx="4607870" cy="920567"/>
            <a:chOff x="4426673" y="2676975"/>
            <a:chExt cx="1845214" cy="360000"/>
          </a:xfrm>
        </p:grpSpPr>
        <p:sp>
          <p:nvSpPr>
            <p:cNvPr id="9" name="Ovaal 8"/>
            <p:cNvSpPr/>
            <p:nvPr/>
          </p:nvSpPr>
          <p:spPr>
            <a:xfrm>
              <a:off x="4426673" y="2676975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" name="Ovaal 9"/>
            <p:cNvSpPr/>
            <p:nvPr/>
          </p:nvSpPr>
          <p:spPr>
            <a:xfrm>
              <a:off x="5911887" y="2676975"/>
              <a:ext cx="360000" cy="36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" name="Rechthoek 10"/>
            <p:cNvSpPr/>
            <p:nvPr/>
          </p:nvSpPr>
          <p:spPr>
            <a:xfrm>
              <a:off x="4607831" y="2676975"/>
              <a:ext cx="14868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9" name="Tekstvak 28"/>
          <p:cNvSpPr txBox="1"/>
          <p:nvPr/>
        </p:nvSpPr>
        <p:spPr>
          <a:xfrm>
            <a:off x="1391137" y="1741286"/>
            <a:ext cx="79095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Amsterdam Gastroenterology Endocrinology Metabolism</a:t>
            </a:r>
          </a:p>
          <a:p>
            <a:pPr algn="ctr"/>
            <a:endParaRPr lang="nl-NL" sz="24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Afbeelding 2" descr="Afbeelding met Lettertype, logo, Graphics, tekst&#10;&#10;Automatisch gegenereerde beschrijving">
            <a:extLst>
              <a:ext uri="{FF2B5EF4-FFF2-40B4-BE49-F238E27FC236}">
                <a16:creationId xmlns:a16="http://schemas.microsoft.com/office/drawing/2014/main" id="{0E368E96-A3DA-66CA-4743-C2DCD85D4A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359" y="681587"/>
            <a:ext cx="3712838" cy="61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2642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4</Words>
  <Application>Microsoft Office PowerPoint</Application>
  <PresentationFormat>Aangepast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Kantoorthema</vt:lpstr>
      <vt:lpstr>PowerPoint-presentatie</vt:lpstr>
    </vt:vector>
  </TitlesOfParts>
  <Company>AMC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Dirkx-Beuling, E.</dc:creator>
  <cp:lastModifiedBy>Regt, E.J.C. de (Esther)</cp:lastModifiedBy>
  <cp:revision>8</cp:revision>
  <dcterms:created xsi:type="dcterms:W3CDTF">2019-04-24T06:19:30Z</dcterms:created>
  <dcterms:modified xsi:type="dcterms:W3CDTF">2024-06-04T12:43:06Z</dcterms:modified>
</cp:coreProperties>
</file>